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0"/>
  </p:notesMasterIdLst>
  <p:sldIdLst>
    <p:sldId id="323" r:id="rId3"/>
    <p:sldId id="333" r:id="rId4"/>
    <p:sldId id="325" r:id="rId5"/>
    <p:sldId id="326" r:id="rId6"/>
    <p:sldId id="334" r:id="rId7"/>
    <p:sldId id="335" r:id="rId8"/>
    <p:sldId id="336" r:id="rId9"/>
    <p:sldId id="337" r:id="rId10"/>
    <p:sldId id="338" r:id="rId11"/>
    <p:sldId id="328" r:id="rId12"/>
    <p:sldId id="339" r:id="rId13"/>
    <p:sldId id="327" r:id="rId14"/>
    <p:sldId id="329" r:id="rId15"/>
    <p:sldId id="330" r:id="rId16"/>
    <p:sldId id="331" r:id="rId17"/>
    <p:sldId id="332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91073-0057-4C6C-904C-948E32C04213}" v="32" dt="2025-08-20T21:23:30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>
        <p:scale>
          <a:sx n="70" d="100"/>
          <a:sy n="70" d="100"/>
        </p:scale>
        <p:origin x="4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Wilkey" userId="69c2b93e13045982" providerId="LiveId" clId="{92891073-0057-4C6C-904C-948E32C04213}"/>
    <pc:docChg chg="undo custSel addSld delSld modSld sldOrd">
      <pc:chgData name="Diane Wilkey" userId="69c2b93e13045982" providerId="LiveId" clId="{92891073-0057-4C6C-904C-948E32C04213}" dt="2025-08-20T22:13:56.457" v="3175" actId="207"/>
      <pc:docMkLst>
        <pc:docMk/>
      </pc:docMkLst>
      <pc:sldChg chg="modSp del mod ord">
        <pc:chgData name="Diane Wilkey" userId="69c2b93e13045982" providerId="LiveId" clId="{92891073-0057-4C6C-904C-948E32C04213}" dt="2025-08-20T20:27:18.790" v="2699" actId="2696"/>
        <pc:sldMkLst>
          <pc:docMk/>
          <pc:sldMk cId="2549498684" sldId="256"/>
        </pc:sldMkLst>
        <pc:spChg chg="mod">
          <ac:chgData name="Diane Wilkey" userId="69c2b93e13045982" providerId="LiveId" clId="{92891073-0057-4C6C-904C-948E32C04213}" dt="2025-08-19T23:02:26.814" v="49" actId="20577"/>
          <ac:spMkLst>
            <pc:docMk/>
            <pc:sldMk cId="2549498684" sldId="256"/>
            <ac:spMk id="2" creationId="{CB06C27D-B5D9-163A-DDED-4748F3A4FE1F}"/>
          </ac:spMkLst>
        </pc:spChg>
      </pc:sldChg>
      <pc:sldChg chg="del">
        <pc:chgData name="Diane Wilkey" userId="69c2b93e13045982" providerId="LiveId" clId="{92891073-0057-4C6C-904C-948E32C04213}" dt="2025-08-20T20:27:28.387" v="2700" actId="2696"/>
        <pc:sldMkLst>
          <pc:docMk/>
          <pc:sldMk cId="1619947321" sldId="257"/>
        </pc:sldMkLst>
      </pc:sldChg>
      <pc:sldChg chg="del">
        <pc:chgData name="Diane Wilkey" userId="69c2b93e13045982" providerId="LiveId" clId="{92891073-0057-4C6C-904C-948E32C04213}" dt="2025-08-20T20:27:38.935" v="2701" actId="2696"/>
        <pc:sldMkLst>
          <pc:docMk/>
          <pc:sldMk cId="1422081433" sldId="258"/>
        </pc:sldMkLst>
      </pc:sldChg>
      <pc:sldChg chg="del">
        <pc:chgData name="Diane Wilkey" userId="69c2b93e13045982" providerId="LiveId" clId="{92891073-0057-4C6C-904C-948E32C04213}" dt="2025-08-20T20:27:54.278" v="2702" actId="2696"/>
        <pc:sldMkLst>
          <pc:docMk/>
          <pc:sldMk cId="4237103662" sldId="259"/>
        </pc:sldMkLst>
      </pc:sldChg>
      <pc:sldChg chg="del">
        <pc:chgData name="Diane Wilkey" userId="69c2b93e13045982" providerId="LiveId" clId="{92891073-0057-4C6C-904C-948E32C04213}" dt="2025-08-20T20:28:03.181" v="2703" actId="2696"/>
        <pc:sldMkLst>
          <pc:docMk/>
          <pc:sldMk cId="1438146295" sldId="260"/>
        </pc:sldMkLst>
      </pc:sldChg>
      <pc:sldChg chg="del">
        <pc:chgData name="Diane Wilkey" userId="69c2b93e13045982" providerId="LiveId" clId="{92891073-0057-4C6C-904C-948E32C04213}" dt="2025-08-20T20:28:29.856" v="2704" actId="2696"/>
        <pc:sldMkLst>
          <pc:docMk/>
          <pc:sldMk cId="1418173421" sldId="261"/>
        </pc:sldMkLst>
      </pc:sldChg>
      <pc:sldChg chg="del">
        <pc:chgData name="Diane Wilkey" userId="69c2b93e13045982" providerId="LiveId" clId="{92891073-0057-4C6C-904C-948E32C04213}" dt="2025-08-20T20:28:42.029" v="2706" actId="2696"/>
        <pc:sldMkLst>
          <pc:docMk/>
          <pc:sldMk cId="2559259011" sldId="262"/>
        </pc:sldMkLst>
      </pc:sldChg>
      <pc:sldChg chg="del">
        <pc:chgData name="Diane Wilkey" userId="69c2b93e13045982" providerId="LiveId" clId="{92891073-0057-4C6C-904C-948E32C04213}" dt="2025-08-20T20:28:48.501" v="2707" actId="2696"/>
        <pc:sldMkLst>
          <pc:docMk/>
          <pc:sldMk cId="744090727" sldId="263"/>
        </pc:sldMkLst>
      </pc:sldChg>
      <pc:sldChg chg="del">
        <pc:chgData name="Diane Wilkey" userId="69c2b93e13045982" providerId="LiveId" clId="{92891073-0057-4C6C-904C-948E32C04213}" dt="2025-08-20T20:29:04.983" v="2710" actId="2696"/>
        <pc:sldMkLst>
          <pc:docMk/>
          <pc:sldMk cId="3145300541" sldId="264"/>
        </pc:sldMkLst>
      </pc:sldChg>
      <pc:sldChg chg="del">
        <pc:chgData name="Diane Wilkey" userId="69c2b93e13045982" providerId="LiveId" clId="{92891073-0057-4C6C-904C-948E32C04213}" dt="2025-08-20T20:29:00.275" v="2709" actId="2696"/>
        <pc:sldMkLst>
          <pc:docMk/>
          <pc:sldMk cId="3585606756" sldId="265"/>
        </pc:sldMkLst>
      </pc:sldChg>
      <pc:sldChg chg="del">
        <pc:chgData name="Diane Wilkey" userId="69c2b93e13045982" providerId="LiveId" clId="{92891073-0057-4C6C-904C-948E32C04213}" dt="2025-08-20T20:29:31.967" v="2711" actId="2696"/>
        <pc:sldMkLst>
          <pc:docMk/>
          <pc:sldMk cId="924391014" sldId="266"/>
        </pc:sldMkLst>
      </pc:sldChg>
      <pc:sldChg chg="del">
        <pc:chgData name="Diane Wilkey" userId="69c2b93e13045982" providerId="LiveId" clId="{92891073-0057-4C6C-904C-948E32C04213}" dt="2025-08-20T20:31:14.003" v="2720" actId="2696"/>
        <pc:sldMkLst>
          <pc:docMk/>
          <pc:sldMk cId="2604062538" sldId="267"/>
        </pc:sldMkLst>
      </pc:sldChg>
      <pc:sldChg chg="del">
        <pc:chgData name="Diane Wilkey" userId="69c2b93e13045982" providerId="LiveId" clId="{92891073-0057-4C6C-904C-948E32C04213}" dt="2025-08-20T20:28:37.686" v="2705" actId="2696"/>
        <pc:sldMkLst>
          <pc:docMk/>
          <pc:sldMk cId="443205407" sldId="269"/>
        </pc:sldMkLst>
      </pc:sldChg>
      <pc:sldChg chg="del">
        <pc:chgData name="Diane Wilkey" userId="69c2b93e13045982" providerId="LiveId" clId="{92891073-0057-4C6C-904C-948E32C04213}" dt="2025-08-20T20:29:38.253" v="2712" actId="2696"/>
        <pc:sldMkLst>
          <pc:docMk/>
          <pc:sldMk cId="1337134164" sldId="271"/>
        </pc:sldMkLst>
      </pc:sldChg>
      <pc:sldChg chg="del">
        <pc:chgData name="Diane Wilkey" userId="69c2b93e13045982" providerId="LiveId" clId="{92891073-0057-4C6C-904C-948E32C04213}" dt="2025-08-20T20:29:54.552" v="2715" actId="2696"/>
        <pc:sldMkLst>
          <pc:docMk/>
          <pc:sldMk cId="516403505" sldId="294"/>
        </pc:sldMkLst>
      </pc:sldChg>
      <pc:sldChg chg="del">
        <pc:chgData name="Diane Wilkey" userId="69c2b93e13045982" providerId="LiveId" clId="{92891073-0057-4C6C-904C-948E32C04213}" dt="2025-08-20T20:30:01.165" v="2716" actId="2696"/>
        <pc:sldMkLst>
          <pc:docMk/>
          <pc:sldMk cId="4275672065" sldId="312"/>
        </pc:sldMkLst>
      </pc:sldChg>
      <pc:sldChg chg="del">
        <pc:chgData name="Diane Wilkey" userId="69c2b93e13045982" providerId="LiveId" clId="{92891073-0057-4C6C-904C-948E32C04213}" dt="2025-08-20T20:29:45.831" v="2713" actId="2696"/>
        <pc:sldMkLst>
          <pc:docMk/>
          <pc:sldMk cId="2203805681" sldId="316"/>
        </pc:sldMkLst>
      </pc:sldChg>
      <pc:sldChg chg="del">
        <pc:chgData name="Diane Wilkey" userId="69c2b93e13045982" providerId="LiveId" clId="{92891073-0057-4C6C-904C-948E32C04213}" dt="2025-08-20T20:28:54.456" v="2708" actId="2696"/>
        <pc:sldMkLst>
          <pc:docMk/>
          <pc:sldMk cId="1916369237" sldId="317"/>
        </pc:sldMkLst>
      </pc:sldChg>
      <pc:sldChg chg="del">
        <pc:chgData name="Diane Wilkey" userId="69c2b93e13045982" providerId="LiveId" clId="{92891073-0057-4C6C-904C-948E32C04213}" dt="2025-08-20T20:29:49.668" v="2714" actId="2696"/>
        <pc:sldMkLst>
          <pc:docMk/>
          <pc:sldMk cId="4050341622" sldId="318"/>
        </pc:sldMkLst>
      </pc:sldChg>
      <pc:sldChg chg="del">
        <pc:chgData name="Diane Wilkey" userId="69c2b93e13045982" providerId="LiveId" clId="{92891073-0057-4C6C-904C-948E32C04213}" dt="2025-08-20T20:31:04.281" v="2719" actId="2696"/>
        <pc:sldMkLst>
          <pc:docMk/>
          <pc:sldMk cId="788590437" sldId="319"/>
        </pc:sldMkLst>
      </pc:sldChg>
      <pc:sldChg chg="del">
        <pc:chgData name="Diane Wilkey" userId="69c2b93e13045982" providerId="LiveId" clId="{92891073-0057-4C6C-904C-948E32C04213}" dt="2025-08-20T20:30:57.553" v="2718" actId="2696"/>
        <pc:sldMkLst>
          <pc:docMk/>
          <pc:sldMk cId="847661891" sldId="321"/>
        </pc:sldMkLst>
      </pc:sldChg>
      <pc:sldChg chg="del">
        <pc:chgData name="Diane Wilkey" userId="69c2b93e13045982" providerId="LiveId" clId="{92891073-0057-4C6C-904C-948E32C04213}" dt="2025-08-20T20:30:06.997" v="2717" actId="2696"/>
        <pc:sldMkLst>
          <pc:docMk/>
          <pc:sldMk cId="1826064329" sldId="322"/>
        </pc:sldMkLst>
      </pc:sldChg>
      <pc:sldChg chg="new del">
        <pc:chgData name="Diane Wilkey" userId="69c2b93e13045982" providerId="LiveId" clId="{92891073-0057-4C6C-904C-948E32C04213}" dt="2025-08-19T23:03:31.314" v="51" actId="680"/>
        <pc:sldMkLst>
          <pc:docMk/>
          <pc:sldMk cId="1182576943" sldId="323"/>
        </pc:sldMkLst>
      </pc:sldChg>
      <pc:sldChg chg="addSp delSp modSp new mod ord setBg">
        <pc:chgData name="Diane Wilkey" userId="69c2b93e13045982" providerId="LiveId" clId="{92891073-0057-4C6C-904C-948E32C04213}" dt="2025-08-20T20:35:16.770" v="2737" actId="20577"/>
        <pc:sldMkLst>
          <pc:docMk/>
          <pc:sldMk cId="4213518946" sldId="323"/>
        </pc:sldMkLst>
        <pc:spChg chg="mod">
          <ac:chgData name="Diane Wilkey" userId="69c2b93e13045982" providerId="LiveId" clId="{92891073-0057-4C6C-904C-948E32C04213}" dt="2025-08-20T20:35:16.770" v="2737" actId="20577"/>
          <ac:spMkLst>
            <pc:docMk/>
            <pc:sldMk cId="4213518946" sldId="323"/>
            <ac:spMk id="2" creationId="{17F3301A-23AC-7D6F-D3AA-50FC36F79B8C}"/>
          </ac:spMkLst>
        </pc:spChg>
        <pc:spChg chg="del">
          <ac:chgData name="Diane Wilkey" userId="69c2b93e13045982" providerId="LiveId" clId="{92891073-0057-4C6C-904C-948E32C04213}" dt="2025-08-19T23:07:40.442" v="111" actId="931"/>
          <ac:spMkLst>
            <pc:docMk/>
            <pc:sldMk cId="4213518946" sldId="323"/>
            <ac:spMk id="3" creationId="{387A3DEC-67FD-992A-6785-3005723D9E4B}"/>
          </ac:spMkLst>
        </pc:spChg>
        <pc:picChg chg="add mod">
          <ac:chgData name="Diane Wilkey" userId="69c2b93e13045982" providerId="LiveId" clId="{92891073-0057-4C6C-904C-948E32C04213}" dt="2025-08-19T23:07:40.442" v="111" actId="931"/>
          <ac:picMkLst>
            <pc:docMk/>
            <pc:sldMk cId="4213518946" sldId="323"/>
            <ac:picMk id="5" creationId="{EDB72697-B776-2904-B101-45D03297CE7C}"/>
          </ac:picMkLst>
        </pc:picChg>
      </pc:sldChg>
      <pc:sldChg chg="addSp modSp new mod ord">
        <pc:chgData name="Diane Wilkey" userId="69c2b93e13045982" providerId="LiveId" clId="{92891073-0057-4C6C-904C-948E32C04213}" dt="2025-08-20T20:11:07.416" v="2565"/>
        <pc:sldMkLst>
          <pc:docMk/>
          <pc:sldMk cId="3407568596" sldId="324"/>
        </pc:sldMkLst>
        <pc:spChg chg="mod">
          <ac:chgData name="Diane Wilkey" userId="69c2b93e13045982" providerId="LiveId" clId="{92891073-0057-4C6C-904C-948E32C04213}" dt="2025-08-19T23:09:13.372" v="161" actId="20577"/>
          <ac:spMkLst>
            <pc:docMk/>
            <pc:sldMk cId="3407568596" sldId="324"/>
            <ac:spMk id="2" creationId="{E5FD9AAF-AA5B-349E-F028-3BED8DB15A09}"/>
          </ac:spMkLst>
        </pc:spChg>
        <pc:spChg chg="mod">
          <ac:chgData name="Diane Wilkey" userId="69c2b93e13045982" providerId="LiveId" clId="{92891073-0057-4C6C-904C-948E32C04213}" dt="2025-08-20T01:07:06.345" v="174" actId="1076"/>
          <ac:spMkLst>
            <pc:docMk/>
            <pc:sldMk cId="3407568596" sldId="324"/>
            <ac:spMk id="3" creationId="{0CC496EE-AB81-2ED8-EB46-2124D25CD57E}"/>
          </ac:spMkLst>
        </pc:spChg>
        <pc:picChg chg="add mod">
          <ac:chgData name="Diane Wilkey" userId="69c2b93e13045982" providerId="LiveId" clId="{92891073-0057-4C6C-904C-948E32C04213}" dt="2025-08-20T01:07:12.443" v="175" actId="1076"/>
          <ac:picMkLst>
            <pc:docMk/>
            <pc:sldMk cId="3407568596" sldId="324"/>
            <ac:picMk id="5" creationId="{D5CCA909-2060-84EA-280A-9DA81FAA6009}"/>
          </ac:picMkLst>
        </pc:picChg>
      </pc:sldChg>
      <pc:sldChg chg="modSp new mod">
        <pc:chgData name="Diane Wilkey" userId="69c2b93e13045982" providerId="LiveId" clId="{92891073-0057-4C6C-904C-948E32C04213}" dt="2025-08-20T22:10:56.059" v="2999" actId="20577"/>
        <pc:sldMkLst>
          <pc:docMk/>
          <pc:sldMk cId="2976170843" sldId="325"/>
        </pc:sldMkLst>
        <pc:spChg chg="mod">
          <ac:chgData name="Diane Wilkey" userId="69c2b93e13045982" providerId="LiveId" clId="{92891073-0057-4C6C-904C-948E32C04213}" dt="2025-08-20T22:10:56.059" v="2999" actId="20577"/>
          <ac:spMkLst>
            <pc:docMk/>
            <pc:sldMk cId="2976170843" sldId="325"/>
            <ac:spMk id="2" creationId="{423FBB0F-40E4-B1CB-C75A-DD78B3AEA091}"/>
          </ac:spMkLst>
        </pc:spChg>
        <pc:spChg chg="mod">
          <ac:chgData name="Diane Wilkey" userId="69c2b93e13045982" providerId="LiveId" clId="{92891073-0057-4C6C-904C-948E32C04213}" dt="2025-08-20T21:56:19.367" v="2947" actId="20577"/>
          <ac:spMkLst>
            <pc:docMk/>
            <pc:sldMk cId="2976170843" sldId="325"/>
            <ac:spMk id="3" creationId="{20F96DC8-D51F-01CB-A7B2-C926E4D10F20}"/>
          </ac:spMkLst>
        </pc:spChg>
      </pc:sldChg>
      <pc:sldChg chg="addSp delSp modSp new mod">
        <pc:chgData name="Diane Wilkey" userId="69c2b93e13045982" providerId="LiveId" clId="{92891073-0057-4C6C-904C-948E32C04213}" dt="2025-08-20T22:10:35.203" v="2975" actId="20577"/>
        <pc:sldMkLst>
          <pc:docMk/>
          <pc:sldMk cId="2054472564" sldId="326"/>
        </pc:sldMkLst>
        <pc:spChg chg="mod">
          <ac:chgData name="Diane Wilkey" userId="69c2b93e13045982" providerId="LiveId" clId="{92891073-0057-4C6C-904C-948E32C04213}" dt="2025-08-20T22:10:35.203" v="2975" actId="20577"/>
          <ac:spMkLst>
            <pc:docMk/>
            <pc:sldMk cId="2054472564" sldId="326"/>
            <ac:spMk id="2" creationId="{9B39DD51-860D-D076-5665-A12DD0A0D315}"/>
          </ac:spMkLst>
        </pc:spChg>
        <pc:spChg chg="mod">
          <ac:chgData name="Diane Wilkey" userId="69c2b93e13045982" providerId="LiveId" clId="{92891073-0057-4C6C-904C-948E32C04213}" dt="2025-08-20T01:46:54.929" v="620" actId="113"/>
          <ac:spMkLst>
            <pc:docMk/>
            <pc:sldMk cId="2054472564" sldId="326"/>
            <ac:spMk id="3" creationId="{FD4B6B1C-A7A4-4DB4-33E8-11430E8B4C4A}"/>
          </ac:spMkLst>
        </pc:spChg>
        <pc:spChg chg="add del">
          <ac:chgData name="Diane Wilkey" userId="69c2b93e13045982" providerId="LiveId" clId="{92891073-0057-4C6C-904C-948E32C04213}" dt="2025-08-20T01:28:57.410" v="323" actId="11529"/>
          <ac:spMkLst>
            <pc:docMk/>
            <pc:sldMk cId="2054472564" sldId="326"/>
            <ac:spMk id="4" creationId="{360110CF-65EB-B570-3500-7CF97862BD75}"/>
          </ac:spMkLst>
        </pc:spChg>
        <pc:spChg chg="add del">
          <ac:chgData name="Diane Wilkey" userId="69c2b93e13045982" providerId="LiveId" clId="{92891073-0057-4C6C-904C-948E32C04213}" dt="2025-08-20T01:29:20.365" v="325" actId="11529"/>
          <ac:spMkLst>
            <pc:docMk/>
            <pc:sldMk cId="2054472564" sldId="326"/>
            <ac:spMk id="5" creationId="{FC3DBEC7-CE1D-C31F-9902-F03492F5C08C}"/>
          </ac:spMkLst>
        </pc:spChg>
        <pc:spChg chg="add del">
          <ac:chgData name="Diane Wilkey" userId="69c2b93e13045982" providerId="LiveId" clId="{92891073-0057-4C6C-904C-948E32C04213}" dt="2025-08-20T01:30:02.532" v="328" actId="11529"/>
          <ac:spMkLst>
            <pc:docMk/>
            <pc:sldMk cId="2054472564" sldId="326"/>
            <ac:spMk id="6" creationId="{87B6DF26-C68B-0F82-ADEB-0B6AA49B29C6}"/>
          </ac:spMkLst>
        </pc:spChg>
      </pc:sldChg>
      <pc:sldChg chg="new del">
        <pc:chgData name="Diane Wilkey" userId="69c2b93e13045982" providerId="LiveId" clId="{92891073-0057-4C6C-904C-948E32C04213}" dt="2025-08-20T01:13:07.944" v="181" actId="2696"/>
        <pc:sldMkLst>
          <pc:docMk/>
          <pc:sldMk cId="1928309930" sldId="327"/>
        </pc:sldMkLst>
      </pc:sldChg>
      <pc:sldChg chg="modSp new mod">
        <pc:chgData name="Diane Wilkey" userId="69c2b93e13045982" providerId="LiveId" clId="{92891073-0057-4C6C-904C-948E32C04213}" dt="2025-08-20T22:12:01.887" v="3054" actId="20577"/>
        <pc:sldMkLst>
          <pc:docMk/>
          <pc:sldMk cId="2588446035" sldId="327"/>
        </pc:sldMkLst>
        <pc:spChg chg="mod">
          <ac:chgData name="Diane Wilkey" userId="69c2b93e13045982" providerId="LiveId" clId="{92891073-0057-4C6C-904C-948E32C04213}" dt="2025-08-20T22:12:01.887" v="3054" actId="20577"/>
          <ac:spMkLst>
            <pc:docMk/>
            <pc:sldMk cId="2588446035" sldId="327"/>
            <ac:spMk id="2" creationId="{F53B40A3-66E0-E507-715F-580C3E95AA74}"/>
          </ac:spMkLst>
        </pc:spChg>
        <pc:spChg chg="mod">
          <ac:chgData name="Diane Wilkey" userId="69c2b93e13045982" providerId="LiveId" clId="{92891073-0057-4C6C-904C-948E32C04213}" dt="2025-08-20T21:24:19.663" v="2945" actId="6549"/>
          <ac:spMkLst>
            <pc:docMk/>
            <pc:sldMk cId="2588446035" sldId="327"/>
            <ac:spMk id="3" creationId="{05B6DFFA-D362-C124-A841-6B8C8EE91986}"/>
          </ac:spMkLst>
        </pc:spChg>
      </pc:sldChg>
      <pc:sldChg chg="modSp new mod">
        <pc:chgData name="Diane Wilkey" userId="69c2b93e13045982" providerId="LiveId" clId="{92891073-0057-4C6C-904C-948E32C04213}" dt="2025-08-20T22:11:34.101" v="3019" actId="20577"/>
        <pc:sldMkLst>
          <pc:docMk/>
          <pc:sldMk cId="816253080" sldId="328"/>
        </pc:sldMkLst>
        <pc:spChg chg="mod">
          <ac:chgData name="Diane Wilkey" userId="69c2b93e13045982" providerId="LiveId" clId="{92891073-0057-4C6C-904C-948E32C04213}" dt="2025-08-20T22:11:34.101" v="3019" actId="20577"/>
          <ac:spMkLst>
            <pc:docMk/>
            <pc:sldMk cId="816253080" sldId="328"/>
            <ac:spMk id="2" creationId="{68C830AF-1B94-57D9-2D77-DC981818119C}"/>
          </ac:spMkLst>
        </pc:spChg>
        <pc:spChg chg="mod">
          <ac:chgData name="Diane Wilkey" userId="69c2b93e13045982" providerId="LiveId" clId="{92891073-0057-4C6C-904C-948E32C04213}" dt="2025-08-20T01:57:36.138" v="847" actId="122"/>
          <ac:spMkLst>
            <pc:docMk/>
            <pc:sldMk cId="816253080" sldId="328"/>
            <ac:spMk id="3" creationId="{C15166F3-E11D-E706-310D-C070A43E94F0}"/>
          </ac:spMkLst>
        </pc:spChg>
      </pc:sldChg>
      <pc:sldChg chg="modSp new mod">
        <pc:chgData name="Diane Wilkey" userId="69c2b93e13045982" providerId="LiveId" clId="{92891073-0057-4C6C-904C-948E32C04213}" dt="2025-08-20T22:12:11.794" v="3066" actId="20577"/>
        <pc:sldMkLst>
          <pc:docMk/>
          <pc:sldMk cId="2723485507" sldId="329"/>
        </pc:sldMkLst>
        <pc:spChg chg="mod">
          <ac:chgData name="Diane Wilkey" userId="69c2b93e13045982" providerId="LiveId" clId="{92891073-0057-4C6C-904C-948E32C04213}" dt="2025-08-20T22:12:11.794" v="3066" actId="20577"/>
          <ac:spMkLst>
            <pc:docMk/>
            <pc:sldMk cId="2723485507" sldId="329"/>
            <ac:spMk id="2" creationId="{6AD42984-7DFE-163F-690F-B5634F0C6F74}"/>
          </ac:spMkLst>
        </pc:spChg>
        <pc:spChg chg="mod">
          <ac:chgData name="Diane Wilkey" userId="69c2b93e13045982" providerId="LiveId" clId="{92891073-0057-4C6C-904C-948E32C04213}" dt="2025-08-20T02:01:36.340" v="895" actId="27636"/>
          <ac:spMkLst>
            <pc:docMk/>
            <pc:sldMk cId="2723485507" sldId="329"/>
            <ac:spMk id="3" creationId="{BDEF8250-F84C-B8A0-0B8C-5E8AEF115DA9}"/>
          </ac:spMkLst>
        </pc:spChg>
      </pc:sldChg>
      <pc:sldChg chg="modSp new mod">
        <pc:chgData name="Diane Wilkey" userId="69c2b93e13045982" providerId="LiveId" clId="{92891073-0057-4C6C-904C-948E32C04213}" dt="2025-08-20T22:12:29.682" v="3084" actId="20577"/>
        <pc:sldMkLst>
          <pc:docMk/>
          <pc:sldMk cId="498447943" sldId="330"/>
        </pc:sldMkLst>
        <pc:spChg chg="mod">
          <ac:chgData name="Diane Wilkey" userId="69c2b93e13045982" providerId="LiveId" clId="{92891073-0057-4C6C-904C-948E32C04213}" dt="2025-08-20T22:12:29.682" v="3084" actId="20577"/>
          <ac:spMkLst>
            <pc:docMk/>
            <pc:sldMk cId="498447943" sldId="330"/>
            <ac:spMk id="2" creationId="{989DDC5C-564B-4CC3-376F-F8AB9B598385}"/>
          </ac:spMkLst>
        </pc:spChg>
        <pc:spChg chg="mod">
          <ac:chgData name="Diane Wilkey" userId="69c2b93e13045982" providerId="LiveId" clId="{92891073-0057-4C6C-904C-948E32C04213}" dt="2025-08-20T22:07:10.880" v="2965" actId="20577"/>
          <ac:spMkLst>
            <pc:docMk/>
            <pc:sldMk cId="498447943" sldId="330"/>
            <ac:spMk id="3" creationId="{BC154D2E-DD39-BD20-3A66-E92FDD92997B}"/>
          </ac:spMkLst>
        </pc:spChg>
      </pc:sldChg>
      <pc:sldChg chg="modSp new mod">
        <pc:chgData name="Diane Wilkey" userId="69c2b93e13045982" providerId="LiveId" clId="{92891073-0057-4C6C-904C-948E32C04213}" dt="2025-08-20T22:13:02.156" v="3150" actId="20577"/>
        <pc:sldMkLst>
          <pc:docMk/>
          <pc:sldMk cId="2647284651" sldId="331"/>
        </pc:sldMkLst>
        <pc:spChg chg="mod">
          <ac:chgData name="Diane Wilkey" userId="69c2b93e13045982" providerId="LiveId" clId="{92891073-0057-4C6C-904C-948E32C04213}" dt="2025-08-20T22:13:02.156" v="3150" actId="20577"/>
          <ac:spMkLst>
            <pc:docMk/>
            <pc:sldMk cId="2647284651" sldId="331"/>
            <ac:spMk id="2" creationId="{9134F211-05A0-7048-C30D-A6D2D04470EC}"/>
          </ac:spMkLst>
        </pc:spChg>
        <pc:spChg chg="mod">
          <ac:chgData name="Diane Wilkey" userId="69c2b93e13045982" providerId="LiveId" clId="{92891073-0057-4C6C-904C-948E32C04213}" dt="2025-08-20T20:03:46.423" v="2373" actId="255"/>
          <ac:spMkLst>
            <pc:docMk/>
            <pc:sldMk cId="2647284651" sldId="331"/>
            <ac:spMk id="3" creationId="{8B3CAFA9-4B77-0104-8AC2-72E0E574486A}"/>
          </ac:spMkLst>
        </pc:spChg>
      </pc:sldChg>
      <pc:sldChg chg="modSp new del mod">
        <pc:chgData name="Diane Wilkey" userId="69c2b93e13045982" providerId="LiveId" clId="{92891073-0057-4C6C-904C-948E32C04213}" dt="2025-08-20T19:42:00.694" v="1666" actId="2696"/>
        <pc:sldMkLst>
          <pc:docMk/>
          <pc:sldMk cId="3525329774" sldId="331"/>
        </pc:sldMkLst>
        <pc:spChg chg="mod">
          <ac:chgData name="Diane Wilkey" userId="69c2b93e13045982" providerId="LiveId" clId="{92891073-0057-4C6C-904C-948E32C04213}" dt="2025-08-20T19:40:55.417" v="1567" actId="20577"/>
          <ac:spMkLst>
            <pc:docMk/>
            <pc:sldMk cId="3525329774" sldId="331"/>
            <ac:spMk id="2" creationId="{242F0326-D219-6653-2FD4-249CA00C08DC}"/>
          </ac:spMkLst>
        </pc:spChg>
        <pc:spChg chg="mod">
          <ac:chgData name="Diane Wilkey" userId="69c2b93e13045982" providerId="LiveId" clId="{92891073-0057-4C6C-904C-948E32C04213}" dt="2025-08-20T19:41:39.209" v="1665" actId="20577"/>
          <ac:spMkLst>
            <pc:docMk/>
            <pc:sldMk cId="3525329774" sldId="331"/>
            <ac:spMk id="3" creationId="{5826EF77-4F4C-F3CF-B9F5-16C616B58ED7}"/>
          </ac:spMkLst>
        </pc:spChg>
      </pc:sldChg>
      <pc:sldChg chg="modSp new mod">
        <pc:chgData name="Diane Wilkey" userId="69c2b93e13045982" providerId="LiveId" clId="{92891073-0057-4C6C-904C-948E32C04213}" dt="2025-08-20T22:13:56.457" v="3175" actId="207"/>
        <pc:sldMkLst>
          <pc:docMk/>
          <pc:sldMk cId="3780873056" sldId="332"/>
        </pc:sldMkLst>
        <pc:spChg chg="mod">
          <ac:chgData name="Diane Wilkey" userId="69c2b93e13045982" providerId="LiveId" clId="{92891073-0057-4C6C-904C-948E32C04213}" dt="2025-08-20T22:13:27.619" v="3174" actId="20577"/>
          <ac:spMkLst>
            <pc:docMk/>
            <pc:sldMk cId="3780873056" sldId="332"/>
            <ac:spMk id="2" creationId="{DC3327DC-BC15-B7CA-A05B-19EF2067EF16}"/>
          </ac:spMkLst>
        </pc:spChg>
        <pc:spChg chg="mod">
          <ac:chgData name="Diane Wilkey" userId="69c2b93e13045982" providerId="LiveId" clId="{92891073-0057-4C6C-904C-948E32C04213}" dt="2025-08-20T22:13:56.457" v="3175" actId="207"/>
          <ac:spMkLst>
            <pc:docMk/>
            <pc:sldMk cId="3780873056" sldId="332"/>
            <ac:spMk id="3" creationId="{F9291EFB-B245-B955-2C9F-B9A7476F8671}"/>
          </ac:spMkLst>
        </pc:spChg>
      </pc:sldChg>
      <pc:sldChg chg="addSp delSp modSp new mod">
        <pc:chgData name="Diane Wilkey" userId="69c2b93e13045982" providerId="LiveId" clId="{92891073-0057-4C6C-904C-948E32C04213}" dt="2025-08-20T20:24:28.914" v="2698" actId="122"/>
        <pc:sldMkLst>
          <pc:docMk/>
          <pc:sldMk cId="382664989" sldId="333"/>
        </pc:sldMkLst>
        <pc:spChg chg="mod">
          <ac:chgData name="Diane Wilkey" userId="69c2b93e13045982" providerId="LiveId" clId="{92891073-0057-4C6C-904C-948E32C04213}" dt="2025-08-20T20:24:28.914" v="2698" actId="122"/>
          <ac:spMkLst>
            <pc:docMk/>
            <pc:sldMk cId="382664989" sldId="333"/>
            <ac:spMk id="2" creationId="{C16754A2-BB85-B3D3-E797-35151F22AE91}"/>
          </ac:spMkLst>
        </pc:spChg>
        <pc:spChg chg="add del">
          <ac:chgData name="Diane Wilkey" userId="69c2b93e13045982" providerId="LiveId" clId="{92891073-0057-4C6C-904C-948E32C04213}" dt="2025-08-20T20:21:49.946" v="2626"/>
          <ac:spMkLst>
            <pc:docMk/>
            <pc:sldMk cId="382664989" sldId="333"/>
            <ac:spMk id="3" creationId="{5BBA1792-69D9-0913-528C-92977FDB4E31}"/>
          </ac:spMkLst>
        </pc:spChg>
        <pc:picChg chg="add mod">
          <ac:chgData name="Diane Wilkey" userId="69c2b93e13045982" providerId="LiveId" clId="{92891073-0057-4C6C-904C-948E32C04213}" dt="2025-08-20T20:21:49.933" v="2625"/>
          <ac:picMkLst>
            <pc:docMk/>
            <pc:sldMk cId="382664989" sldId="333"/>
            <ac:picMk id="4" creationId="{6FF7F863-2C1D-789B-1495-D40FC014565D}"/>
          </ac:picMkLst>
        </pc:picChg>
        <pc:picChg chg="add mod">
          <ac:chgData name="Diane Wilkey" userId="69c2b93e13045982" providerId="LiveId" clId="{92891073-0057-4C6C-904C-948E32C04213}" dt="2025-08-20T20:23:07.641" v="2643" actId="1076"/>
          <ac:picMkLst>
            <pc:docMk/>
            <pc:sldMk cId="382664989" sldId="333"/>
            <ac:picMk id="6" creationId="{62F56449-D5F3-5929-5A34-9C139C3F2F94}"/>
          </ac:picMkLst>
        </pc:picChg>
      </pc:sldChg>
      <pc:sldChg chg="new del">
        <pc:chgData name="Diane Wilkey" userId="69c2b93e13045982" providerId="LiveId" clId="{92891073-0057-4C6C-904C-948E32C04213}" dt="2025-08-20T20:06:47.640" v="2563" actId="2696"/>
        <pc:sldMkLst>
          <pc:docMk/>
          <pc:sldMk cId="3543050967" sldId="333"/>
        </pc:sldMkLst>
      </pc:sldChg>
      <pc:sldChg chg="addSp delSp modSp new mod">
        <pc:chgData name="Diane Wilkey" userId="69c2b93e13045982" providerId="LiveId" clId="{92891073-0057-4C6C-904C-948E32C04213}" dt="2025-08-20T21:17:37.628" v="2815" actId="20577"/>
        <pc:sldMkLst>
          <pc:docMk/>
          <pc:sldMk cId="2194450279" sldId="334"/>
        </pc:sldMkLst>
        <pc:spChg chg="mod">
          <ac:chgData name="Diane Wilkey" userId="69c2b93e13045982" providerId="LiveId" clId="{92891073-0057-4C6C-904C-948E32C04213}" dt="2025-08-20T21:17:37.628" v="2815" actId="20577"/>
          <ac:spMkLst>
            <pc:docMk/>
            <pc:sldMk cId="2194450279" sldId="334"/>
            <ac:spMk id="2" creationId="{63D6271D-3C93-949F-60C9-D88CF307DE93}"/>
          </ac:spMkLst>
        </pc:spChg>
        <pc:spChg chg="del">
          <ac:chgData name="Diane Wilkey" userId="69c2b93e13045982" providerId="LiveId" clId="{92891073-0057-4C6C-904C-948E32C04213}" dt="2025-08-20T21:07:42.176" v="2739" actId="22"/>
          <ac:spMkLst>
            <pc:docMk/>
            <pc:sldMk cId="2194450279" sldId="334"/>
            <ac:spMk id="3" creationId="{AD388CB0-1271-F9C7-34D9-A3A9ACC01FFD}"/>
          </ac:spMkLst>
        </pc:spChg>
        <pc:spChg chg="add mod">
          <ac:chgData name="Diane Wilkey" userId="69c2b93e13045982" providerId="LiveId" clId="{92891073-0057-4C6C-904C-948E32C04213}" dt="2025-08-20T21:12:17.835" v="2792" actId="14100"/>
          <ac:spMkLst>
            <pc:docMk/>
            <pc:sldMk cId="2194450279" sldId="334"/>
            <ac:spMk id="6" creationId="{F283458F-7FED-1E1B-256C-B3908542C047}"/>
          </ac:spMkLst>
        </pc:spChg>
        <pc:picChg chg="add mod ord">
          <ac:chgData name="Diane Wilkey" userId="69c2b93e13045982" providerId="LiveId" clId="{92891073-0057-4C6C-904C-948E32C04213}" dt="2025-08-20T21:11:04.371" v="2752" actId="1076"/>
          <ac:picMkLst>
            <pc:docMk/>
            <pc:sldMk cId="2194450279" sldId="334"/>
            <ac:picMk id="5" creationId="{48F10475-FBDE-7108-4C0C-39CFE7E09B98}"/>
          </ac:picMkLst>
        </pc:picChg>
      </pc:sldChg>
      <pc:sldChg chg="addSp delSp modSp new mod">
        <pc:chgData name="Diane Wilkey" userId="69c2b93e13045982" providerId="LiveId" clId="{92891073-0057-4C6C-904C-948E32C04213}" dt="2025-08-20T21:18:05.672" v="2850" actId="20577"/>
        <pc:sldMkLst>
          <pc:docMk/>
          <pc:sldMk cId="1484574110" sldId="335"/>
        </pc:sldMkLst>
        <pc:spChg chg="mod">
          <ac:chgData name="Diane Wilkey" userId="69c2b93e13045982" providerId="LiveId" clId="{92891073-0057-4C6C-904C-948E32C04213}" dt="2025-08-20T21:18:05.672" v="2850" actId="20577"/>
          <ac:spMkLst>
            <pc:docMk/>
            <pc:sldMk cId="1484574110" sldId="335"/>
            <ac:spMk id="2" creationId="{5D00904D-A240-A393-3633-F09F1AC9E0AE}"/>
          </ac:spMkLst>
        </pc:spChg>
        <pc:spChg chg="del">
          <ac:chgData name="Diane Wilkey" userId="69c2b93e13045982" providerId="LiveId" clId="{92891073-0057-4C6C-904C-948E32C04213}" dt="2025-08-20T21:13:17.372" v="2794" actId="22"/>
          <ac:spMkLst>
            <pc:docMk/>
            <pc:sldMk cId="1484574110" sldId="335"/>
            <ac:spMk id="3" creationId="{823D405E-B3D7-AB07-D8B8-AC76544B6404}"/>
          </ac:spMkLst>
        </pc:spChg>
        <pc:spChg chg="add mod">
          <ac:chgData name="Diane Wilkey" userId="69c2b93e13045982" providerId="LiveId" clId="{92891073-0057-4C6C-904C-948E32C04213}" dt="2025-08-20T21:14:11.833" v="2799" actId="14100"/>
          <ac:spMkLst>
            <pc:docMk/>
            <pc:sldMk cId="1484574110" sldId="335"/>
            <ac:spMk id="6" creationId="{6F86C02F-846C-366E-E8BA-73DF9FED7529}"/>
          </ac:spMkLst>
        </pc:spChg>
        <pc:picChg chg="add mod ord">
          <ac:chgData name="Diane Wilkey" userId="69c2b93e13045982" providerId="LiveId" clId="{92891073-0057-4C6C-904C-948E32C04213}" dt="2025-08-20T21:13:17.372" v="2794" actId="22"/>
          <ac:picMkLst>
            <pc:docMk/>
            <pc:sldMk cId="1484574110" sldId="335"/>
            <ac:picMk id="5" creationId="{63F97F51-9F10-834E-66C8-8F70B37E61C5}"/>
          </ac:picMkLst>
        </pc:picChg>
      </pc:sldChg>
      <pc:sldChg chg="addSp delSp modSp new mod">
        <pc:chgData name="Diane Wilkey" userId="69c2b93e13045982" providerId="LiveId" clId="{92891073-0057-4C6C-904C-948E32C04213}" dt="2025-08-20T21:18:21.751" v="2861" actId="20577"/>
        <pc:sldMkLst>
          <pc:docMk/>
          <pc:sldMk cId="1891543612" sldId="336"/>
        </pc:sldMkLst>
        <pc:spChg chg="mod">
          <ac:chgData name="Diane Wilkey" userId="69c2b93e13045982" providerId="LiveId" clId="{92891073-0057-4C6C-904C-948E32C04213}" dt="2025-08-20T21:18:21.751" v="2861" actId="20577"/>
          <ac:spMkLst>
            <pc:docMk/>
            <pc:sldMk cId="1891543612" sldId="336"/>
            <ac:spMk id="2" creationId="{DE2F3AE7-81BF-6B8E-0D0F-E8A6E83DE333}"/>
          </ac:spMkLst>
        </pc:spChg>
        <pc:spChg chg="del">
          <ac:chgData name="Diane Wilkey" userId="69c2b93e13045982" providerId="LiveId" clId="{92891073-0057-4C6C-904C-948E32C04213}" dt="2025-08-20T21:15:03.196" v="2801" actId="22"/>
          <ac:spMkLst>
            <pc:docMk/>
            <pc:sldMk cId="1891543612" sldId="336"/>
            <ac:spMk id="3" creationId="{BEFD36FE-F872-69B6-9AFB-B91786D32303}"/>
          </ac:spMkLst>
        </pc:spChg>
        <pc:spChg chg="add mod">
          <ac:chgData name="Diane Wilkey" userId="69c2b93e13045982" providerId="LiveId" clId="{92891073-0057-4C6C-904C-948E32C04213}" dt="2025-08-20T21:16:20.845" v="2803" actId="1076"/>
          <ac:spMkLst>
            <pc:docMk/>
            <pc:sldMk cId="1891543612" sldId="336"/>
            <ac:spMk id="6" creationId="{502FDD5D-2511-FD2C-2FB6-05798F186629}"/>
          </ac:spMkLst>
        </pc:spChg>
        <pc:picChg chg="add mod ord">
          <ac:chgData name="Diane Wilkey" userId="69c2b93e13045982" providerId="LiveId" clId="{92891073-0057-4C6C-904C-948E32C04213}" dt="2025-08-20T21:15:03.196" v="2801" actId="22"/>
          <ac:picMkLst>
            <pc:docMk/>
            <pc:sldMk cId="1891543612" sldId="336"/>
            <ac:picMk id="5" creationId="{C4EAC366-FC7A-3C33-2BB0-7BCB195EFCEC}"/>
          </ac:picMkLst>
        </pc:picChg>
      </pc:sldChg>
      <pc:sldChg chg="addSp delSp modSp new mod">
        <pc:chgData name="Diane Wilkey" userId="69c2b93e13045982" providerId="LiveId" clId="{92891073-0057-4C6C-904C-948E32C04213}" dt="2025-08-20T21:19:51.180" v="2900" actId="14100"/>
        <pc:sldMkLst>
          <pc:docMk/>
          <pc:sldMk cId="2526686371" sldId="337"/>
        </pc:sldMkLst>
        <pc:spChg chg="mod">
          <ac:chgData name="Diane Wilkey" userId="69c2b93e13045982" providerId="LiveId" clId="{92891073-0057-4C6C-904C-948E32C04213}" dt="2025-08-20T21:18:45.906" v="2896" actId="20577"/>
          <ac:spMkLst>
            <pc:docMk/>
            <pc:sldMk cId="2526686371" sldId="337"/>
            <ac:spMk id="2" creationId="{CA303A88-1610-FECD-CE34-C6CE278E6E15}"/>
          </ac:spMkLst>
        </pc:spChg>
        <pc:spChg chg="del">
          <ac:chgData name="Diane Wilkey" userId="69c2b93e13045982" providerId="LiveId" clId="{92891073-0057-4C6C-904C-948E32C04213}" dt="2025-08-20T21:17:13.436" v="2805" actId="22"/>
          <ac:spMkLst>
            <pc:docMk/>
            <pc:sldMk cId="2526686371" sldId="337"/>
            <ac:spMk id="3" creationId="{2EAE801A-4A13-7A14-C015-806680BA5997}"/>
          </ac:spMkLst>
        </pc:spChg>
        <pc:spChg chg="add mod">
          <ac:chgData name="Diane Wilkey" userId="69c2b93e13045982" providerId="LiveId" clId="{92891073-0057-4C6C-904C-948E32C04213}" dt="2025-08-20T21:19:51.180" v="2900" actId="14100"/>
          <ac:spMkLst>
            <pc:docMk/>
            <pc:sldMk cId="2526686371" sldId="337"/>
            <ac:spMk id="6" creationId="{41D41F1D-CA4C-A249-08F8-FB509AF915D1}"/>
          </ac:spMkLst>
        </pc:spChg>
        <pc:picChg chg="add mod ord">
          <ac:chgData name="Diane Wilkey" userId="69c2b93e13045982" providerId="LiveId" clId="{92891073-0057-4C6C-904C-948E32C04213}" dt="2025-08-20T21:17:13.436" v="2805" actId="22"/>
          <ac:picMkLst>
            <pc:docMk/>
            <pc:sldMk cId="2526686371" sldId="337"/>
            <ac:picMk id="5" creationId="{DA236BEE-660F-9A52-C2A7-38825BE92140}"/>
          </ac:picMkLst>
        </pc:picChg>
      </pc:sldChg>
      <pc:sldChg chg="addSp delSp modSp new mod">
        <pc:chgData name="Diane Wilkey" userId="69c2b93e13045982" providerId="LiveId" clId="{92891073-0057-4C6C-904C-948E32C04213}" dt="2025-08-20T21:21:48.308" v="2915" actId="1076"/>
        <pc:sldMkLst>
          <pc:docMk/>
          <pc:sldMk cId="2880816899" sldId="338"/>
        </pc:sldMkLst>
        <pc:spChg chg="mod">
          <ac:chgData name="Diane Wilkey" userId="69c2b93e13045982" providerId="LiveId" clId="{92891073-0057-4C6C-904C-948E32C04213}" dt="2025-08-20T21:20:51.504" v="2913" actId="20577"/>
          <ac:spMkLst>
            <pc:docMk/>
            <pc:sldMk cId="2880816899" sldId="338"/>
            <ac:spMk id="2" creationId="{1C4A8A75-D6AF-57CF-2D2B-976226F40472}"/>
          </ac:spMkLst>
        </pc:spChg>
        <pc:spChg chg="del">
          <ac:chgData name="Diane Wilkey" userId="69c2b93e13045982" providerId="LiveId" clId="{92891073-0057-4C6C-904C-948E32C04213}" dt="2025-08-20T21:20:43.903" v="2902" actId="22"/>
          <ac:spMkLst>
            <pc:docMk/>
            <pc:sldMk cId="2880816899" sldId="338"/>
            <ac:spMk id="3" creationId="{BEDC832D-6475-8DE4-6F9A-CEEB6E3C97F6}"/>
          </ac:spMkLst>
        </pc:spChg>
        <pc:spChg chg="add mod">
          <ac:chgData name="Diane Wilkey" userId="69c2b93e13045982" providerId="LiveId" clId="{92891073-0057-4C6C-904C-948E32C04213}" dt="2025-08-20T21:21:48.308" v="2915" actId="1076"/>
          <ac:spMkLst>
            <pc:docMk/>
            <pc:sldMk cId="2880816899" sldId="338"/>
            <ac:spMk id="6" creationId="{966293BF-1F49-F7BA-94FF-99098F25E12E}"/>
          </ac:spMkLst>
        </pc:spChg>
        <pc:picChg chg="add mod ord">
          <ac:chgData name="Diane Wilkey" userId="69c2b93e13045982" providerId="LiveId" clId="{92891073-0057-4C6C-904C-948E32C04213}" dt="2025-08-20T21:20:43.903" v="2902" actId="22"/>
          <ac:picMkLst>
            <pc:docMk/>
            <pc:sldMk cId="2880816899" sldId="338"/>
            <ac:picMk id="5" creationId="{874DCA5B-4091-9B69-F91F-4910576CD02E}"/>
          </ac:picMkLst>
        </pc:picChg>
      </pc:sldChg>
      <pc:sldChg chg="addSp delSp modSp new mod">
        <pc:chgData name="Diane Wilkey" userId="69c2b93e13045982" providerId="LiveId" clId="{92891073-0057-4C6C-904C-948E32C04213}" dt="2025-08-20T21:23:42.530" v="2944" actId="14100"/>
        <pc:sldMkLst>
          <pc:docMk/>
          <pc:sldMk cId="2659303403" sldId="339"/>
        </pc:sldMkLst>
        <pc:spChg chg="mod">
          <ac:chgData name="Diane Wilkey" userId="69c2b93e13045982" providerId="LiveId" clId="{92891073-0057-4C6C-904C-948E32C04213}" dt="2025-08-20T21:23:09.234" v="2941" actId="20577"/>
          <ac:spMkLst>
            <pc:docMk/>
            <pc:sldMk cId="2659303403" sldId="339"/>
            <ac:spMk id="2" creationId="{043F729B-3808-E63B-EE9B-C30BF30511B5}"/>
          </ac:spMkLst>
        </pc:spChg>
        <pc:spChg chg="del">
          <ac:chgData name="Diane Wilkey" userId="69c2b93e13045982" providerId="LiveId" clId="{92891073-0057-4C6C-904C-948E32C04213}" dt="2025-08-20T21:22:40.928" v="2917" actId="22"/>
          <ac:spMkLst>
            <pc:docMk/>
            <pc:sldMk cId="2659303403" sldId="339"/>
            <ac:spMk id="3" creationId="{D7EAC8A3-6061-26AA-A883-49CF340465D5}"/>
          </ac:spMkLst>
        </pc:spChg>
        <pc:spChg chg="add mod">
          <ac:chgData name="Diane Wilkey" userId="69c2b93e13045982" providerId="LiveId" clId="{92891073-0057-4C6C-904C-948E32C04213}" dt="2025-08-20T21:23:42.530" v="2944" actId="14100"/>
          <ac:spMkLst>
            <pc:docMk/>
            <pc:sldMk cId="2659303403" sldId="339"/>
            <ac:spMk id="6" creationId="{A599D90F-51D7-01D5-9BB9-1ED4E669D8B9}"/>
          </ac:spMkLst>
        </pc:spChg>
        <pc:picChg chg="add mod ord">
          <ac:chgData name="Diane Wilkey" userId="69c2b93e13045982" providerId="LiveId" clId="{92891073-0057-4C6C-904C-948E32C04213}" dt="2025-08-20T21:22:40.928" v="2917" actId="22"/>
          <ac:picMkLst>
            <pc:docMk/>
            <pc:sldMk cId="2659303403" sldId="339"/>
            <ac:picMk id="5" creationId="{F9DEC501-2246-9FC4-B310-2CAD125CFC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410EC-ADD0-415C-980B-8677C83357BD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D1ADC-8283-48DB-AFBC-BBCB7CDFD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bg>
      <p:bgPr>
        <a:blipFill dpi="0" rotWithShape="1">
          <a:blip r:embed="rId2">
            <a:alphaModFix amt="71000"/>
            <a:lum/>
          </a:blip>
          <a:srcRect/>
          <a:stretch>
            <a:fillRect l="7000" t="16000" r="8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A blue and red logo&#10;&#10;AI-generated content may be incorrect.">
            <a:extLst>
              <a:ext uri="{FF2B5EF4-FFF2-40B4-BE49-F238E27FC236}">
                <a16:creationId xmlns:a16="http://schemas.microsoft.com/office/drawing/2014/main" id="{62825FA3-F86A-F551-1275-F685668022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14" y="236634"/>
            <a:ext cx="990651" cy="10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7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1DAD-AC10-1DBB-6301-E70AD7E2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007B5-8B0C-B926-3BF0-5B7EABFFF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5EEB2-F5D1-ABF8-E399-E6A9FD167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C332E-87C6-28D8-F7F9-B0457777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826F-866F-4E6C-91FA-B9191B24542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0C5D7-3DCE-8DAC-E1D1-56E96A3D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645CD-AE18-1010-6C44-4239C8F8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12CD-852A-4F4F-AD0E-C5974D1E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3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CF41-172C-26DD-2679-92A31F29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3C762-15A5-8D8B-4BE9-457240E87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DFD22-8003-0189-61AC-DBBA87765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B147E-3E5E-7A9C-D7DA-DBD464C1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826F-866F-4E6C-91FA-B9191B24542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37A37-2D31-A27D-0509-7E43EA16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258A4-8095-91B5-57FC-AA687118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12CD-852A-4F4F-AD0E-C5974D1E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3096C-DACC-C3A5-BD0C-0EC1ACFA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DFF56-B6F5-E95F-78E9-47BD8E63F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EBECD-6555-0BD6-E157-5C4D37234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826F-866F-4E6C-91FA-B9191B24542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AA092-4787-C5C5-C6E4-600DC9BA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F3F7-EC02-93CD-C889-F61CEA83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12CD-852A-4F4F-AD0E-C5974D1E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9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2DC14-DCD5-0DA9-D223-9A7B670DD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64F43-E556-D59B-2A4A-B3AFB49B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4CB72-649C-4790-BB95-5715B51F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826F-866F-4E6C-91FA-B9191B24542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A931A-61ED-AD0B-4410-99813075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36508-E1C5-C26B-B5A9-AAC3DD5A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12CD-852A-4F4F-AD0E-C5974D1E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9B17-D0B0-FE4D-ECC7-A35A7B8C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Barlow" panose="000008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A6DFD-936F-2445-A867-04F81DBE6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2FA72-1A78-D040-DEA7-6F0548F4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7000-96E1-4730-93B4-93EC56B8BC3B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1232F-0CB0-BFD6-3893-01E64A95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AA736-7C4C-07E3-7816-C298435D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B5B0-C56E-4895-AB28-4CBF910DF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7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2D9A-2B12-C512-D82C-02096EF0A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F6545-3C53-0BE3-2AE9-F520603B2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BD08C-FD79-5066-302D-303426F5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826F-866F-4E6C-91FA-B9191B24542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1BA3D-F355-7101-8238-15CD7CE5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CA2AA-0A31-2720-BE62-FE4CBC8A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12CD-852A-4F4F-AD0E-C5974D1E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0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5668-5B8D-9991-A2AE-8E27A35D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25D7F-A577-CCAC-B878-38DCF42C4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7C833-071C-FC79-9FA1-28B324538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826F-866F-4E6C-91FA-B9191B24542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B5AB2-8123-B2F8-9960-C5392D0D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40F26-EDC0-A0EA-3247-D55FFFAD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12CD-852A-4F4F-AD0E-C5974D1E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1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B74A-4395-B07D-0D4D-9427A431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63434-8CEF-EF26-CE0A-336F203E8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DADB8-C9B3-31F8-49B1-FCCE7491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826F-866F-4E6C-91FA-B9191B24542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EA7E2-461E-B3D7-7440-585FB06B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302F4-341C-DA14-1A19-44A59DEE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12CD-852A-4F4F-AD0E-C5974D1E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0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64067-14CC-C744-43FC-A0A5F640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15C71-6B05-7EEA-B310-916751891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02D71-4505-E9C1-EF19-E5691EAC8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DECAF-A10E-2BE5-C213-E20C5D8F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826F-866F-4E6C-91FA-B9191B24542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F7B79-4B2D-E707-CB3B-37C5CA63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C66F3-A59D-60E3-29FB-B7941B75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12CD-852A-4F4F-AD0E-C5974D1E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1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7D4E-7700-D44F-AC44-91706144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5F1CD-ACD4-ED5C-1403-A83A05522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52B94-F0B7-0B2E-D842-9913DD53F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A9905-1ECC-142D-6675-ED61EC036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889743-3DAC-6B4A-FFB8-1A3C591EC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F6420-6624-E2C0-888A-4C81EFED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826F-866F-4E6C-91FA-B9191B24542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5A3CC7-8C77-95AF-C144-8E5A1C82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B259BF-7881-2EC0-4384-12ED8AE5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12CD-852A-4F4F-AD0E-C5974D1E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E779-7C3D-4DB5-B442-3DD8B751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E026FD-338F-810B-F4E7-1066CF91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826F-866F-4E6C-91FA-B9191B24542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B577A-C30A-DE00-E5AC-8A8D9172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8B037-77A7-6A57-4A15-E8DF6E7F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12CD-852A-4F4F-AD0E-C5974D1E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13E1BF-4B1F-43BF-8CE0-BC565A244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826F-866F-4E6C-91FA-B9191B24542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D5DD1-0F82-5D13-0197-D0EA9385B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73611-3E43-FFDB-F539-1D941FE3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812CD-852A-4F4F-AD0E-C5974D1E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2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000"/>
            <a:lum/>
          </a:blip>
          <a:srcRect/>
          <a:stretch>
            <a:fillRect l="7000" t="16000" r="8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2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5000"/>
            <a:lum/>
          </a:blip>
          <a:srcRect/>
          <a:stretch>
            <a:fillRect l="7000" t="16000" r="8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0987F-0138-A0E2-7430-CE625942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5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BC43C-2556-D777-C534-8BCF7B40C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30698-9289-8FE3-5FC7-6319CB670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7F826F-866F-4E6C-91FA-B9191B245428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FE9A9-7CFB-D2F3-DD73-005258AE3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AE69-D32E-7F3A-1CC0-765FEF585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3812CD-852A-4F4F-AD0E-C5974D1E49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red logo&#10;&#10;AI-generated content may be incorrect.">
            <a:extLst>
              <a:ext uri="{FF2B5EF4-FFF2-40B4-BE49-F238E27FC236}">
                <a16:creationId xmlns:a16="http://schemas.microsoft.com/office/drawing/2014/main" id="{77089CF8-B15E-5E0A-FA55-229C91A0D9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49" y="365125"/>
            <a:ext cx="990651" cy="10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1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301A-23AC-7D6F-D3AA-50FC36F7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AWARDS AND RECOGNITIONS – DEMYSTIFIED AND SIMPLIFIED</a:t>
            </a:r>
          </a:p>
        </p:txBody>
      </p:sp>
      <p:pic>
        <p:nvPicPr>
          <p:cNvPr id="5" name="Content Placeholder 4" descr="Blank wood plaque">
            <a:extLst>
              <a:ext uri="{FF2B5EF4-FFF2-40B4-BE49-F238E27FC236}">
                <a16:creationId xmlns:a16="http://schemas.microsoft.com/office/drawing/2014/main" id="{EDB72697-B776-2904-B101-45D03297C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97" y="1381125"/>
            <a:ext cx="4036557" cy="4900613"/>
          </a:xfrm>
        </p:spPr>
      </p:pic>
    </p:spTree>
    <p:extLst>
      <p:ext uri="{BB962C8B-B14F-4D97-AF65-F5344CB8AC3E}">
        <p14:creationId xmlns:p14="http://schemas.microsoft.com/office/powerpoint/2010/main" val="421351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30AF-1B94-57D9-2D77-DC981818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BASICS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166F3-E11D-E706-310D-C070A43E9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Where to find Awards forms:</a:t>
            </a:r>
            <a:endParaRPr lang="en-US" sz="2400" dirty="0"/>
          </a:p>
          <a:p>
            <a:r>
              <a:rPr lang="en-US" sz="2400" b="1" dirty="0"/>
              <a:t>Resources</a:t>
            </a:r>
            <a:endParaRPr lang="en-US" sz="2400" dirty="0"/>
          </a:p>
          <a:p>
            <a:r>
              <a:rPr lang="en-US" sz="2400" dirty="0"/>
              <a:t>Then </a:t>
            </a:r>
            <a:r>
              <a:rPr lang="en-US" sz="2400" b="1" dirty="0"/>
              <a:t>Document Library</a:t>
            </a:r>
            <a:endParaRPr lang="en-US" sz="2400" dirty="0"/>
          </a:p>
          <a:p>
            <a:r>
              <a:rPr lang="en-US" sz="2400" dirty="0"/>
              <a:t>Then </a:t>
            </a:r>
            <a:r>
              <a:rPr lang="en-US" sz="2400" b="1" dirty="0"/>
              <a:t>Awards</a:t>
            </a:r>
            <a:endParaRPr lang="en-US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1625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729B-3808-E63B-EE9B-C30BF305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AWARDS FORMS AND AWARDS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DEC501-2246-9FC4-B310-2CAD125CF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1381125"/>
            <a:ext cx="8712200" cy="490061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599D90F-51D7-01D5-9BB9-1ED4E669D8B9}"/>
              </a:ext>
            </a:extLst>
          </p:cNvPr>
          <p:cNvSpPr/>
          <p:nvPr/>
        </p:nvSpPr>
        <p:spPr>
          <a:xfrm>
            <a:off x="4693084" y="3562121"/>
            <a:ext cx="1402916" cy="5213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0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40A3-66E0-E507-715F-580C3E95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AWARDS FORMS – UPDATED IN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6DFFA-D362-C124-A841-6B8C8EE91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Awards Forms</a:t>
            </a:r>
          </a:p>
          <a:p>
            <a:r>
              <a:rPr lang="en-US" dirty="0"/>
              <a:t>50 Year Affiliation Sign (2024)</a:t>
            </a:r>
          </a:p>
          <a:p>
            <a:r>
              <a:rPr lang="en-US" dirty="0"/>
              <a:t>Distinguished Service Award (2024)</a:t>
            </a:r>
          </a:p>
          <a:p>
            <a:r>
              <a:rPr lang="en-US" dirty="0"/>
              <a:t>Hall of Fame Nomination (2024)</a:t>
            </a:r>
          </a:p>
          <a:p>
            <a:r>
              <a:rPr lang="en-US" dirty="0"/>
              <a:t>Merit Star Nomination (2024)</a:t>
            </a:r>
          </a:p>
          <a:p>
            <a:r>
              <a:rPr lang="en-US" dirty="0"/>
              <a:t>Meritorious Service Award (2024)</a:t>
            </a:r>
          </a:p>
          <a:p>
            <a:r>
              <a:rPr lang="en-US" dirty="0"/>
              <a:t>Minnie Dole Award Nomination (2024)</a:t>
            </a:r>
          </a:p>
          <a:p>
            <a:r>
              <a:rPr lang="en-US" dirty="0"/>
              <a:t>National Appointment Nomination (2024)</a:t>
            </a:r>
          </a:p>
          <a:p>
            <a:r>
              <a:rPr lang="en-US" dirty="0"/>
              <a:t>National Appointment or LCA Acknowledgement</a:t>
            </a:r>
          </a:p>
          <a:p>
            <a:r>
              <a:rPr lang="en-US" dirty="0"/>
              <a:t>NSP Memorial Nomination (2024)</a:t>
            </a:r>
          </a:p>
          <a:p>
            <a:r>
              <a:rPr lang="en-US" dirty="0"/>
              <a:t>Outstanding Awards Scoring </a:t>
            </a:r>
            <a:r>
              <a:rPr lang="en-US" dirty="0" err="1"/>
              <a:t>MatrixScoring</a:t>
            </a:r>
            <a:r>
              <a:rPr lang="en-US" dirty="0"/>
              <a:t> Matrix for Outstanding Awards</a:t>
            </a:r>
          </a:p>
          <a:p>
            <a:r>
              <a:rPr lang="en-US" dirty="0"/>
              <a:t>Outstanding Instructor Patroller or Host Nomination (2024)</a:t>
            </a:r>
          </a:p>
          <a:p>
            <a:r>
              <a:rPr lang="en-US" dirty="0"/>
              <a:t>Outstanding Patrol or Host Unit (2024)</a:t>
            </a:r>
          </a:p>
          <a:p>
            <a:r>
              <a:rPr lang="en-US" dirty="0"/>
              <a:t>Patroller's Cross Nomination (2024)</a:t>
            </a:r>
          </a:p>
        </p:txBody>
      </p:sp>
    </p:spTree>
    <p:extLst>
      <p:ext uri="{BB962C8B-B14F-4D97-AF65-F5344CB8AC3E}">
        <p14:creationId xmlns:p14="http://schemas.microsoft.com/office/powerpoint/2010/main" val="258844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2984-7DFE-163F-690F-B5634F0C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RECOGNITIONS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8250-F84C-B8A0-0B8C-5E8AEF115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a typeface="Calibri" panose="020F0502020204030204" pitchFamily="34" charset="0"/>
              </a:rPr>
              <a:t>Certificate of Appreciation (Local, Region, Division, National).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a typeface="Calibri" panose="020F0502020204030204" pitchFamily="34" charset="0"/>
              </a:rPr>
              <a:t>Merit Stars: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ea typeface="Calibri" panose="020F0502020204030204" pitchFamily="34" charset="0"/>
              </a:rPr>
              <a:t>Yellow – Single act of service to the NSP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1200" kern="100" dirty="0">
                <a:ea typeface="Calibri" panose="020F0502020204030204" pitchFamily="34" charset="0"/>
              </a:rPr>
              <a:t>Service above the patrol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1200" kern="100" dirty="0">
                <a:ea typeface="Calibri" panose="020F0502020204030204" pitchFamily="34" charset="0"/>
              </a:rPr>
              <a:t>Assisting with lifesaving event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1200" kern="100" dirty="0">
                <a:ea typeface="Calibri" panose="020F0502020204030204" pitchFamily="34" charset="0"/>
              </a:rPr>
              <a:t>National Outstanding Nominees (Automatic)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ea typeface="Calibri" panose="020F0502020204030204" pitchFamily="34" charset="0"/>
              </a:rPr>
              <a:t>Green – Difficult and/or hazardous rescue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ea typeface="Calibri" panose="020F0502020204030204" pitchFamily="34" charset="0"/>
              </a:rPr>
              <a:t>Blue – Assisting in or attempting to save a human life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ea typeface="Calibri" panose="020F0502020204030204" pitchFamily="34" charset="0"/>
              </a:rPr>
              <a:t>Purple – Saving a life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ea typeface="Calibri" panose="020F0502020204030204" pitchFamily="34" charset="0"/>
              </a:rPr>
              <a:t>Silver – National Outstanding first runner-up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800" kern="100" dirty="0">
                <a:ea typeface="Calibri" panose="020F0502020204030204" pitchFamily="34" charset="0"/>
              </a:rPr>
              <a:t>Gold – National Outstanding winner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a typeface="Calibri" panose="020F0502020204030204" pitchFamily="34" charset="0"/>
              </a:rPr>
              <a:t>Appointments NA/LCA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a typeface="Calibri" panose="020F0502020204030204" pitchFamily="34" charset="0"/>
              </a:rPr>
              <a:t>Distinguished Service Awards (member and non-member)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a typeface="Calibri" panose="020F0502020204030204" pitchFamily="34" charset="0"/>
              </a:rPr>
              <a:t>Meritorious Awards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a typeface="Calibri" panose="020F0502020204030204" pitchFamily="34" charset="0"/>
              </a:rPr>
              <a:t>Hall of Fame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a typeface="Calibri" panose="020F0502020204030204" pitchFamily="34" charset="0"/>
              </a:rPr>
              <a:t>Minnie Dole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a typeface="Calibri" panose="020F0502020204030204" pitchFamily="34" charset="0"/>
              </a:rPr>
              <a:t>Crosses Patroller/Host/Alumni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</a:rPr>
              <a:t>National Ski Patrol Memorials </a:t>
            </a:r>
            <a:r>
              <a:rPr lang="en-US" kern="100" dirty="0">
                <a:ea typeface="Calibri" panose="020F0502020204030204" pitchFamily="34" charset="0"/>
              </a:rPr>
              <a:t>Patroller/Host/Alumni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</a:rPr>
              <a:t>Service Recognition</a:t>
            </a:r>
            <a:r>
              <a:rPr lang="en-US" kern="100" spc="-25" dirty="0">
                <a:solidFill>
                  <a:srgbClr val="000000"/>
                </a:solidFill>
                <a:ea typeface="Calibri" panose="020F0502020204030204" pitchFamily="34" charset="0"/>
              </a:rPr>
              <a:t> and </a:t>
            </a: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</a:rPr>
              <a:t>Awards </a:t>
            </a:r>
            <a:r>
              <a:rPr lang="en-US" kern="100" dirty="0">
                <a:ea typeface="Calibri" panose="020F0502020204030204" pitchFamily="34" charset="0"/>
              </a:rPr>
              <a:t>Patroller/Host/Alumni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</a:rPr>
              <a:t>Service Recognition</a:t>
            </a:r>
            <a:r>
              <a:rPr lang="en-US" kern="100" spc="-25" dirty="0">
                <a:solidFill>
                  <a:srgbClr val="000000"/>
                </a:solidFill>
                <a:ea typeface="Calibri" panose="020F0502020204030204" pitchFamily="34" charset="0"/>
              </a:rPr>
              <a:t> and </a:t>
            </a: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</a:rPr>
              <a:t>Awards Instructors</a:t>
            </a:r>
            <a:endParaRPr lang="en-US" kern="100" dirty="0">
              <a:ea typeface="Calibri" panose="020F0502020204030204" pitchFamily="34" charset="0"/>
            </a:endParaRPr>
          </a:p>
          <a:p>
            <a:pPr marR="895350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</a:rPr>
              <a:t>Honorary</a:t>
            </a:r>
            <a:r>
              <a:rPr lang="en-US" kern="100" spc="-1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</a:rPr>
              <a:t>Awards</a:t>
            </a:r>
            <a:endParaRPr lang="en-US" kern="100" dirty="0">
              <a:ea typeface="Calibri" panose="020F0502020204030204" pitchFamily="34" charset="0"/>
            </a:endParaRPr>
          </a:p>
          <a:p>
            <a:pPr marR="895350" lvl="1">
              <a:lnSpc>
                <a:spcPct val="107000"/>
              </a:lnSpc>
              <a:spcBef>
                <a:spcPts val="40"/>
              </a:spcBef>
              <a:tabLst>
                <a:tab pos="506095" algn="l"/>
              </a:tabLst>
            </a:pPr>
            <a:r>
              <a:rPr lang="en-US" sz="1800" kern="100" dirty="0">
                <a:solidFill>
                  <a:srgbClr val="000000"/>
                </a:solidFill>
                <a:ea typeface="Calibri" panose="020F0502020204030204" pitchFamily="34" charset="0"/>
              </a:rPr>
              <a:t>Honorary National</a:t>
            </a:r>
            <a:r>
              <a:rPr lang="en-US" sz="1800" kern="100" spc="-3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1800" kern="100" dirty="0">
                <a:solidFill>
                  <a:srgbClr val="000000"/>
                </a:solidFill>
                <a:ea typeface="Calibri" panose="020F0502020204030204" pitchFamily="34" charset="0"/>
              </a:rPr>
              <a:t>Appointment</a:t>
            </a:r>
            <a:endParaRPr lang="en-US" sz="1800" kern="1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</a:rPr>
              <a:t>Angel Pin</a:t>
            </a:r>
            <a:endParaRPr lang="en-US" kern="1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</a:rPr>
              <a:t>Patrol - National Ski Patrol 50 Year Membership Recognition Sign</a:t>
            </a:r>
            <a:endParaRPr lang="en-US" kern="1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</a:rPr>
              <a:t>50 years of membership</a:t>
            </a:r>
            <a:endParaRPr lang="en-US" kern="100" dirty="0">
              <a:ea typeface="Calibri" panose="020F0502020204030204" pitchFamily="34" charset="0"/>
            </a:endParaRPr>
          </a:p>
          <a:p>
            <a:pPr marR="644525">
              <a:lnSpc>
                <a:spcPct val="107000"/>
              </a:lnSpc>
              <a:spcBef>
                <a:spcPts val="0"/>
              </a:spcBef>
              <a:tabLst>
                <a:tab pos="400050" algn="l"/>
              </a:tabLst>
            </a:pP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</a:rPr>
              <a:t>National Service Excellence</a:t>
            </a:r>
            <a:r>
              <a:rPr lang="en-US" kern="100" spc="-15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</a:rPr>
              <a:t>Award</a:t>
            </a:r>
            <a:endParaRPr lang="en-US" kern="1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solidFill>
                  <a:srgbClr val="000000"/>
                </a:solidFill>
                <a:ea typeface="Calibri" panose="020F0502020204030204" pitchFamily="34" charset="0"/>
              </a:rPr>
              <a:t>Unit Recognition</a:t>
            </a:r>
            <a:endParaRPr lang="en-US" kern="100" dirty="0"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rgbClr val="000000"/>
                </a:solidFill>
                <a:ea typeface="Calibri" panose="020F0502020204030204" pitchFamily="34" charset="0"/>
              </a:rPr>
              <a:t>Unit Citation</a:t>
            </a:r>
            <a:endParaRPr lang="en-US" sz="1800" kern="100" dirty="0">
              <a:ea typeface="Calibri" panose="020F050202020403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348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DC5C-564B-4CC3-376F-F8AB9B59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DUE WHEN?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4D2E-DD39-BD20-3A66-E92FDD929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Most awards can be submitted any time during the year.</a:t>
            </a:r>
          </a:p>
          <a:p>
            <a:r>
              <a:rPr lang="en-US" sz="2400" b="1" dirty="0"/>
              <a:t>Exceptions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NA/LCA – we like to award these at the Southern Division Awards Banquet, so these should be submitted by the end of April to allow time for approvals and processing.</a:t>
            </a:r>
          </a:p>
          <a:p>
            <a:pPr lvl="1"/>
            <a:r>
              <a:rPr lang="en-US" sz="2400" dirty="0"/>
              <a:t>Medical are accepted year-round. Be sure to keep good notes following any qualifying incidents and write them up as soon as possible. These require a time-line if more than one patroller is involved.</a:t>
            </a:r>
          </a:p>
          <a:p>
            <a:pPr lvl="1"/>
            <a:r>
              <a:rPr lang="en-US" sz="2400" dirty="0"/>
              <a:t>Outstanding Awards – 21 different categories, due to me by May 1</a:t>
            </a:r>
            <a:r>
              <a:rPr lang="en-US" sz="2400" baseline="30000" dirty="0"/>
              <a:t>st</a:t>
            </a:r>
            <a:r>
              <a:rPr lang="en-US" sz="2400" dirty="0"/>
              <a:t> to allow time for processing.</a:t>
            </a:r>
          </a:p>
        </p:txBody>
      </p:sp>
    </p:spTree>
    <p:extLst>
      <p:ext uri="{BB962C8B-B14F-4D97-AF65-F5344CB8AC3E}">
        <p14:creationId xmlns:p14="http://schemas.microsoft.com/office/powerpoint/2010/main" val="49844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F211-05A0-7048-C30D-A6D2D044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WHO’S RESPONSIBLE FOR THE AWARDS; WHO SHOULD WRITE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CAFA9-4B77-0104-8AC2-72E0E5744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Service Awards</a:t>
            </a:r>
            <a:endParaRPr lang="en-US" sz="2000" dirty="0"/>
          </a:p>
          <a:p>
            <a:pPr lvl="1"/>
            <a:r>
              <a:rPr lang="en-US" sz="2000" dirty="0"/>
              <a:t>Patroller – me (2026 and on, only 20 years will be framed)</a:t>
            </a:r>
          </a:p>
          <a:p>
            <a:pPr lvl="1"/>
            <a:r>
              <a:rPr lang="en-US" sz="2000" dirty="0"/>
              <a:t>Instructor – PR’s or PD’s</a:t>
            </a:r>
          </a:p>
          <a:p>
            <a:r>
              <a:rPr lang="en-US" sz="2000" b="1" dirty="0"/>
              <a:t>NA/LCA</a:t>
            </a:r>
            <a:r>
              <a:rPr lang="en-US" sz="2000" dirty="0"/>
              <a:t> – sponsor must have an appointment</a:t>
            </a:r>
          </a:p>
          <a:p>
            <a:r>
              <a:rPr lang="en-US" sz="2000" b="1" dirty="0"/>
              <a:t>Medical Merit Star</a:t>
            </a:r>
            <a:r>
              <a:rPr lang="en-US" sz="2000" dirty="0"/>
              <a:t> – someone with first-hand knowledge of the incident</a:t>
            </a:r>
          </a:p>
          <a:p>
            <a:r>
              <a:rPr lang="en-US" sz="2000" b="1" dirty="0"/>
              <a:t>Honoring</a:t>
            </a:r>
            <a:r>
              <a:rPr lang="en-US" sz="2000" dirty="0"/>
              <a:t> – the sponsor should write it (sometimes with input from a family member)</a:t>
            </a:r>
          </a:p>
          <a:p>
            <a:r>
              <a:rPr lang="en-US" sz="2000" b="1" dirty="0"/>
              <a:t>Outstanding</a:t>
            </a:r>
            <a:r>
              <a:rPr lang="en-US" sz="2000" dirty="0"/>
              <a:t> – the patrol awards advisor and/or the PR/PD. An important consideration is that neither the person nor the patrol (nor the division for that matter) can be recognizable. Do not use names of people, places, or events!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47284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27DC-BC15-B7CA-A05B-19EF2067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 FOR JOINING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91EFB-B245-B955-2C9F-B9A7476F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r>
              <a:rPr lang="en-US" sz="4000" dirty="0"/>
              <a:t>You can contact me at:</a:t>
            </a:r>
          </a:p>
          <a:p>
            <a:pPr marL="685800" lvl="3" indent="0">
              <a:buNone/>
            </a:pPr>
            <a:r>
              <a:rPr lang="en-US" sz="3600" dirty="0"/>
              <a:t>			</a:t>
            </a:r>
            <a:r>
              <a:rPr lang="en-US" sz="3600" dirty="0">
                <a:solidFill>
                  <a:srgbClr val="0070C0"/>
                </a:solidFill>
              </a:rPr>
              <a:t>thewilkeys@gmail.com</a:t>
            </a:r>
          </a:p>
        </p:txBody>
      </p:sp>
    </p:spTree>
    <p:extLst>
      <p:ext uri="{BB962C8B-B14F-4D97-AF65-F5344CB8AC3E}">
        <p14:creationId xmlns:p14="http://schemas.microsoft.com/office/powerpoint/2010/main" val="3780873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9AAF-AA5B-349E-F028-3BED8DB1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DICK JACQUES – NATIONAL AWARDS ADVISOR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496EE-AB81-2ED8-EB46-2124D25C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68218"/>
            <a:ext cx="10652760" cy="4901184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 descr="A person in a blue shirt&#10;&#10;AI-generated content may be incorrect.">
            <a:extLst>
              <a:ext uri="{FF2B5EF4-FFF2-40B4-BE49-F238E27FC236}">
                <a16:creationId xmlns:a16="http://schemas.microsoft.com/office/drawing/2014/main" id="{D5CCA909-2060-84EA-280A-9DA81FAA6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08" y="1252728"/>
            <a:ext cx="4783455" cy="47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6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54A2-BB85-B3D3-E797-35151F22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DIANE WILKEY – SOUTHERN DIVISION AWARDS ADVISOR</a:t>
            </a:r>
          </a:p>
        </p:txBody>
      </p:sp>
      <p:pic>
        <p:nvPicPr>
          <p:cNvPr id="6" name="Content Placeholder 5" descr="A person walking in water with poles&#10;&#10;AI-generated content may be incorrect.">
            <a:extLst>
              <a:ext uri="{FF2B5EF4-FFF2-40B4-BE49-F238E27FC236}">
                <a16:creationId xmlns:a16="http://schemas.microsoft.com/office/drawing/2014/main" id="{62F56449-D5F3-5929-5A34-9C139C3F2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82" y="1405557"/>
            <a:ext cx="3657600" cy="4876800"/>
          </a:xfrm>
        </p:spPr>
      </p:pic>
    </p:spTree>
    <p:extLst>
      <p:ext uri="{BB962C8B-B14F-4D97-AF65-F5344CB8AC3E}">
        <p14:creationId xmlns:p14="http://schemas.microsoft.com/office/powerpoint/2010/main" val="38266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BB0F-40E4-B1CB-C75A-DD78B3AE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" panose="000008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WHY RECOGNIZE MEMBERS?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96DC8-D51F-01CB-A7B2-C926E4D10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lnSpc>
                <a:spcPct val="107000"/>
              </a:lnSpc>
              <a:spcBef>
                <a:spcPts val="0"/>
              </a:spcBef>
              <a:defRPr/>
            </a:pPr>
            <a:endParaRPr kumimoji="0" lang="en-US" sz="25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defRPr/>
            </a:pPr>
            <a:r>
              <a:rPr kumimoji="0" lang="en-US" sz="25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Former NSP Board member John Kane “Awards is the currency of volunteerism”.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en-US" sz="25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Recognizing members for exceptional service encourages others to excel and improves member satisfaction, retention and recruitment.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defRPr/>
            </a:pPr>
            <a:r>
              <a:rPr kumimoji="0" lang="en-US" sz="25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NSP Membership is 70% volunteer, and many paid members volunteer in leadership and instructional roles.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7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DD51-860D-D076-5665-A12DD0A0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6B1C-A7A4-4DB4-33E8-11430E8B4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Where to find Awards information:</a:t>
            </a:r>
          </a:p>
          <a:p>
            <a:r>
              <a:rPr lang="en-US" sz="2400" dirty="0"/>
              <a:t>Log into the NSP website </a:t>
            </a:r>
          </a:p>
          <a:p>
            <a:r>
              <a:rPr lang="en-US" sz="2400" dirty="0"/>
              <a:t>Go to the </a:t>
            </a:r>
            <a:r>
              <a:rPr lang="en-US" sz="2400" b="1" dirty="0"/>
              <a:t>Resources</a:t>
            </a:r>
            <a:r>
              <a:rPr lang="en-US" sz="2400" dirty="0"/>
              <a:t> dropdown menu and choose </a:t>
            </a:r>
            <a:r>
              <a:rPr lang="en-US" sz="2400" b="1" dirty="0"/>
              <a:t>Document Library</a:t>
            </a:r>
            <a:endParaRPr lang="en-US" sz="2400" dirty="0"/>
          </a:p>
          <a:p>
            <a:r>
              <a:rPr lang="en-US" sz="2400" dirty="0"/>
              <a:t>Then choose </a:t>
            </a:r>
            <a:r>
              <a:rPr lang="en-US" sz="2400" b="1" dirty="0"/>
              <a:t>Governance</a:t>
            </a:r>
            <a:endParaRPr lang="en-US" sz="2400" dirty="0"/>
          </a:p>
          <a:p>
            <a:r>
              <a:rPr lang="en-US" sz="2400" dirty="0"/>
              <a:t>Under the heading </a:t>
            </a:r>
            <a:r>
              <a:rPr lang="en-US" sz="2400" b="1" dirty="0">
                <a:solidFill>
                  <a:srgbClr val="00B0F0"/>
                </a:solidFill>
              </a:rPr>
              <a:t>Policies</a:t>
            </a:r>
            <a:endParaRPr lang="en-US" sz="2400" dirty="0"/>
          </a:p>
          <a:p>
            <a:r>
              <a:rPr lang="en-US" sz="2400" dirty="0"/>
              <a:t>You’ll find </a:t>
            </a:r>
            <a:r>
              <a:rPr lang="en-US" sz="2400" b="1" dirty="0"/>
              <a:t>NSP Policies and Procedures</a:t>
            </a:r>
            <a:endParaRPr lang="en-US" sz="2400" dirty="0"/>
          </a:p>
          <a:p>
            <a:r>
              <a:rPr lang="en-US" sz="2400" b="1" dirty="0"/>
              <a:t>Chapter 12</a:t>
            </a:r>
            <a:r>
              <a:rPr lang="en-US" sz="2400" dirty="0"/>
              <a:t> covers the Awards Program</a:t>
            </a:r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447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271D-3C93-949F-60C9-D88CF307D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F10475-FBDE-7108-4C0C-39CFE7E09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048" y="1252728"/>
            <a:ext cx="8712200" cy="490061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83458F-7FED-1E1B-256C-B3908542C047}"/>
              </a:ext>
            </a:extLst>
          </p:cNvPr>
          <p:cNvSpPr/>
          <p:nvPr/>
        </p:nvSpPr>
        <p:spPr>
          <a:xfrm>
            <a:off x="8141918" y="2367419"/>
            <a:ext cx="926926" cy="5386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5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0904D-A240-A393-3633-F09F1AC9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DOCUMENT LIBRARY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F97F51-9F10-834E-66C8-8F70B37E6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1381125"/>
            <a:ext cx="8712200" cy="490061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F86C02F-846C-366E-E8BA-73DF9FED7529}"/>
              </a:ext>
            </a:extLst>
          </p:cNvPr>
          <p:cNvSpPr/>
          <p:nvPr/>
        </p:nvSpPr>
        <p:spPr>
          <a:xfrm>
            <a:off x="7979079" y="2793304"/>
            <a:ext cx="1402916" cy="5386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7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3AE7-81BF-6B8E-0D0F-E8A6E83DE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GOVERNANCE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EAC366-FC7A-3C33-2BB0-7BCB195EF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1381125"/>
            <a:ext cx="8712200" cy="490061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02FDD5D-2511-FD2C-2FB6-05798F186629}"/>
              </a:ext>
            </a:extLst>
          </p:cNvPr>
          <p:cNvSpPr/>
          <p:nvPr/>
        </p:nvSpPr>
        <p:spPr>
          <a:xfrm>
            <a:off x="1916481" y="4938255"/>
            <a:ext cx="1402916" cy="5386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4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3A88-1610-FECD-CE34-C6CE278E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NSP POLICIES AND PROCEDURES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236BEE-660F-9A52-C2A7-38825BE92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1381125"/>
            <a:ext cx="8712200" cy="490061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1D41F1D-CA4C-A249-08F8-FB509AF915D1}"/>
              </a:ext>
            </a:extLst>
          </p:cNvPr>
          <p:cNvSpPr/>
          <p:nvPr/>
        </p:nvSpPr>
        <p:spPr>
          <a:xfrm>
            <a:off x="7014576" y="3562121"/>
            <a:ext cx="1941534" cy="5386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8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8A75-D6AF-57CF-2D2B-976226F4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12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4DCA5B-4091-9B69-F91F-4910576CD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1381125"/>
            <a:ext cx="8712200" cy="490061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66293BF-1F49-F7BA-94FF-99098F25E12E}"/>
              </a:ext>
            </a:extLst>
          </p:cNvPr>
          <p:cNvSpPr/>
          <p:nvPr/>
        </p:nvSpPr>
        <p:spPr>
          <a:xfrm>
            <a:off x="3457182" y="2508206"/>
            <a:ext cx="1402916" cy="5386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16899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4694</TotalTime>
  <Words>636</Words>
  <Application>Microsoft Office PowerPoint</Application>
  <PresentationFormat>Widescreen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Arial</vt:lpstr>
      <vt:lpstr>Barlow</vt:lpstr>
      <vt:lpstr>Calibri</vt:lpstr>
      <vt:lpstr>Neue Haas Grotesk Text Pro</vt:lpstr>
      <vt:lpstr>Times New Roman</vt:lpstr>
      <vt:lpstr>Dune</vt:lpstr>
      <vt:lpstr>Custom Design</vt:lpstr>
      <vt:lpstr>AWARDS AND RECOGNITIONS – DEMYSTIFIED AND SIMPLIFIED</vt:lpstr>
      <vt:lpstr>DIANE WILKEY – SOUTHERN DIVISION AWARDS ADVISOR</vt:lpstr>
      <vt:lpstr>WHY RECOGNIZE MEMBERS?</vt:lpstr>
      <vt:lpstr>THE BASICS</vt:lpstr>
      <vt:lpstr>RESOURCES</vt:lpstr>
      <vt:lpstr>DOCUMENT LIBRARY</vt:lpstr>
      <vt:lpstr>GOVERNANCE</vt:lpstr>
      <vt:lpstr>NSP POLICIES AND PROCEDURES</vt:lpstr>
      <vt:lpstr>CHAPTER 12</vt:lpstr>
      <vt:lpstr>THE BASICS CONTINUED</vt:lpstr>
      <vt:lpstr>AWARDS FORMS AND AWARDS</vt:lpstr>
      <vt:lpstr>AWARDS FORMS – UPDATED IN 2024</vt:lpstr>
      <vt:lpstr>RECOGNITIONS</vt:lpstr>
      <vt:lpstr>WHAT IS DUE WHEN?</vt:lpstr>
      <vt:lpstr>WHO’S RESPONSIBLE FOR THE AWARDS; WHO SHOULD WRITE THEM?</vt:lpstr>
      <vt:lpstr>THANK YOU FOR JOINING US!</vt:lpstr>
      <vt:lpstr>DICK JACQUES – NATIONAL AWARDS ADVISOR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R. E. Jacques</dc:creator>
  <cp:lastModifiedBy>Diane Wilkey</cp:lastModifiedBy>
  <cp:revision>2</cp:revision>
  <dcterms:created xsi:type="dcterms:W3CDTF">2025-07-25T18:39:27Z</dcterms:created>
  <dcterms:modified xsi:type="dcterms:W3CDTF">2025-08-20T22:14:05Z</dcterms:modified>
</cp:coreProperties>
</file>