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embeddedFontLst>
    <p:embeddedFont>
      <p:font typeface="Open Sans Light" panose="020B0306030504020204" pitchFamily="34" charset="0"/>
      <p:regular r:id="rId18"/>
      <p:bold r:id="rId19"/>
      <p:italic r:id="rId20"/>
      <p:boldItalic r:id="rId21"/>
    </p:embeddedFont>
    <p:embeddedFont>
      <p:font typeface="Play" panose="020B0604020202020204" charset="0"/>
      <p:regular r:id="rId22"/>
      <p:bold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hSdnczOXM324iYdRcNjBjIlo60f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3" name="Google Shape;32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cap="none">
                <a:solidFill>
                  <a:srgbClr val="313133"/>
                </a:solidFill>
              </a:rPr>
              <a:t>THE TERRA TAMER RESCUE WHEEL</a:t>
            </a:r>
            <a:endParaRPr/>
          </a:p>
          <a:p>
            <a:pPr marL="0" lvl="0" indent="0" algn="l" rtl="0">
              <a:spcBef>
                <a:spcPts val="0"/>
              </a:spcBef>
              <a:spcAft>
                <a:spcPts val="0"/>
              </a:spcAft>
              <a:buNone/>
            </a:pPr>
            <a:r>
              <a:rPr lang="en-US">
                <a:solidFill>
                  <a:srgbClr val="313133"/>
                </a:solidFill>
              </a:rPr>
              <a:t>The Terra Tamer rescue wheel, which looks a lot like a unicycle, is a giant obstacle-crushing 26- Ã— 4.25-inch single wide tire within a fork and frame saddle assembly that attaches to the bottom of a rescue litter. Although it is designed specifically for the Cascade rescue litter, the Terra Tamer saddle can also be attached to most name-brand litters on the market as long as the top rail isn’t wrapped in plastic. The top rail tubing must be 1 inch in diameter or less and must be exposed so the hooks can grasp onto it. The sealed-hub wheel also features a disc brake system, with cable and handle, that clamps onto the top rail of the litter or the extended handles when Cascade’s Equalizer system is used. The brakes help control the descent of a patient-weighted litter on any terrain with a </a:t>
            </a:r>
            <a:r>
              <a:rPr lang="en-US">
                <a:solidFill>
                  <a:srgbClr val="313133"/>
                </a:solidFill>
                <a:highlight>
                  <a:srgbClr val="FFFF00"/>
                </a:highlight>
              </a:rPr>
              <a:t>35° slope or less.</a:t>
            </a:r>
            <a:endParaRPr>
              <a:highlight>
                <a:srgbClr val="FFFF00"/>
              </a:highlight>
            </a:endParaRPr>
          </a:p>
          <a:p>
            <a:pPr marL="0" lvl="0" indent="0" algn="l" rtl="0">
              <a:spcBef>
                <a:spcPts val="0"/>
              </a:spcBef>
              <a:spcAft>
                <a:spcPts val="0"/>
              </a:spcAft>
              <a:buNone/>
            </a:pPr>
            <a:endParaRPr/>
          </a:p>
          <a:p>
            <a:pPr marL="0" lvl="0" indent="0" algn="l" rtl="0">
              <a:spcBef>
                <a:spcPts val="0"/>
              </a:spcBef>
              <a:spcAft>
                <a:spcPts val="0"/>
              </a:spcAft>
              <a:buNone/>
            </a:pPr>
            <a:r>
              <a:rPr lang="en-US">
                <a:solidFill>
                  <a:srgbClr val="313133"/>
                </a:solidFill>
              </a:rPr>
              <a:t>The rescue wheel and fork and the saddle comprise a two-piece system that is assembled or disassembled with four easy-to-remove locking pins. This allows the Terra Tamer to be stored on the apparatus or carried in a transport pack. It also allows the rescue litter to be moved using other traditional transport methods without the rescue wheel being attached. For example, the rescue wheel would not be needed with aerial operations. Or, if the litter were needed as a sled, you wouldn’t want the saddle attached underneath the litter because it would not be able to slide over or against rocky, uneven surfaces.</a:t>
            </a:r>
            <a:endParaRPr/>
          </a:p>
          <a:p>
            <a:pPr marL="0" lvl="0" indent="0" algn="l" rtl="0">
              <a:spcBef>
                <a:spcPts val="0"/>
              </a:spcBef>
              <a:spcAft>
                <a:spcPts val="0"/>
              </a:spcAft>
              <a:buNone/>
            </a:pPr>
            <a:r>
              <a:rPr lang="en-US">
                <a:solidFill>
                  <a:srgbClr val="313133"/>
                </a:solidFill>
              </a:rPr>
              <a:t>In scenarios where the Terra Tamer is going to be used right off the bat, turn the litter upside down and attach the saddle bracket to the bottom of the litter. It is positioned at the center of gravity or where the patient’s lower torso mass will rest in the litter. Release the four straps and hook them to the top rail. The ratchets tighten the straps, locking the saddle in place. It is similar to attaching a luggage rack to the top of your car. Turn the litter right side up and lift it up horizontally to attach the fork and wheel. Insert the fork and wheel unit into the saddle’s four receiving posts and secure it by inserting the locking pins. The brake cable is always attached to the wheel, so the handle simply needs to be connected to the top rail closest to the head of the litter. That’s it. You can begin to move the patient. If the patient is already packaged in the litter before attaching the rescue wheel, simply put the feet side of the litter down on the ground and lift the head side up 45 to 60 degrees. This exposes the underside of the litter so the saddle and fork can be attached in the same manner. A well-trained crew of three can attach the Terra Tamer rescue wheel in less than a minute.</a:t>
            </a:r>
            <a:endParaRPr/>
          </a:p>
          <a:p>
            <a:pPr marL="0" lvl="0" indent="0" algn="l" rtl="0">
              <a:spcBef>
                <a:spcPts val="0"/>
              </a:spcBef>
              <a:spcAft>
                <a:spcPts val="0"/>
              </a:spcAft>
              <a:buNone/>
            </a:pPr>
            <a:endParaRPr>
              <a:solidFill>
                <a:srgbClr val="313133"/>
              </a:solidFill>
            </a:endParaRPr>
          </a:p>
          <a:p>
            <a:pPr marL="0" lvl="0" indent="0" algn="l" rtl="0">
              <a:spcBef>
                <a:spcPts val="0"/>
              </a:spcBef>
              <a:spcAft>
                <a:spcPts val="0"/>
              </a:spcAft>
              <a:buNone/>
            </a:pPr>
            <a:r>
              <a:rPr lang="en-US">
                <a:solidFill>
                  <a:srgbClr val="313133"/>
                </a:solidFill>
              </a:rPr>
              <a:t>The rescue wheel, which serves as a fulcrum over the center of gravity, supports the weight of the litter. The load and effort are equally balanced on both sides of the fulcrum. The litter requires minimal lifting by rescuers tending the litter. Rescuers maneuver the system by pulling and pushing while tilting and shifting the weight. Litter bearers lift only enough to take the weight off the rescue wheel so it can roll over obstacles and rough terrain, such as over logs and boulders. Using the laws of physics to work smarter and not harder greatly reduces firefighter fatigue and injury during litter rescue operations in rough and steep terrain.</a:t>
            </a:r>
            <a:endParaRPr/>
          </a:p>
          <a:p>
            <a:pPr marL="0" lvl="0" indent="0" algn="l" rtl="0">
              <a:spcBef>
                <a:spcPts val="0"/>
              </a:spcBef>
              <a:spcAft>
                <a:spcPts val="0"/>
              </a:spcAft>
              <a:buNone/>
            </a:pPr>
            <a:endParaRPr>
              <a:solidFill>
                <a:srgbClr val="313133"/>
              </a:solidFill>
            </a:endParaRPr>
          </a:p>
          <a:p>
            <a:pPr marL="0" lvl="0" indent="0" algn="l" rtl="0">
              <a:spcBef>
                <a:spcPts val="0"/>
              </a:spcBef>
              <a:spcAft>
                <a:spcPts val="0"/>
              </a:spcAft>
              <a:buNone/>
            </a:pPr>
            <a:r>
              <a:rPr lang="en-US" b="1" cap="none">
                <a:solidFill>
                  <a:srgbClr val="313133"/>
                </a:solidFill>
              </a:rPr>
              <a:t>THE EQUALIZER ADJUSTABLE LITTER HANDLE SYSTEM</a:t>
            </a:r>
            <a:endParaRPr/>
          </a:p>
          <a:p>
            <a:pPr marL="0" lvl="0" indent="0" algn="l" rtl="0">
              <a:spcBef>
                <a:spcPts val="0"/>
              </a:spcBef>
              <a:spcAft>
                <a:spcPts val="0"/>
              </a:spcAft>
              <a:buNone/>
            </a:pPr>
            <a:r>
              <a:rPr lang="en-US">
                <a:solidFill>
                  <a:srgbClr val="313133"/>
                </a:solidFill>
              </a:rPr>
              <a:t>We are all familiar with normal litter-bearing operations. Rescuers need to grasp or clip onto the top rail. The bodies and legs of the rescuers are often too close to the litter. Hand positioning can be awkward, and short strides are often needed because the litter constantly bumps into rescuers’ legs. It is difficult to get a team of four or six litter bearers to walk and stride in unison, especially when climbing or descending steep terrain. It always seems like an awkward evolution, and all it takes is for one person to slip and fall to stall the operation.</a:t>
            </a:r>
            <a:endParaRPr/>
          </a:p>
          <a:p>
            <a:pPr marL="0" lvl="0" indent="0" algn="l" rtl="0">
              <a:spcBef>
                <a:spcPts val="0"/>
              </a:spcBef>
              <a:spcAft>
                <a:spcPts val="0"/>
              </a:spcAft>
              <a:buNone/>
            </a:pPr>
            <a:endParaRPr>
              <a:solidFill>
                <a:srgbClr val="313133"/>
              </a:solidFill>
            </a:endParaRPr>
          </a:p>
          <a:p>
            <a:pPr marL="0" lvl="0" indent="0" algn="l" rtl="0">
              <a:spcBef>
                <a:spcPts val="0"/>
              </a:spcBef>
              <a:spcAft>
                <a:spcPts val="0"/>
              </a:spcAft>
              <a:buNone/>
            </a:pPr>
            <a:r>
              <a:rPr lang="en-US">
                <a:solidFill>
                  <a:srgbClr val="313133"/>
                </a:solidFill>
              </a:rPr>
              <a:t>The Equalizer comprises four precision adjustable handles specifically designed for Cascade rescue litters but that can also be attached to many other name-brand litters on the market. They are designed to work in conjunction with the Terra Tamer rescue wheel. They attach to the head and foot corners of the litter and extend horizontally approximately 32 inches. This provides litter bearers with much more room to work away from the edges of the litter, which allows better footing, balance, and maneuvering while still maintaining control of the patient. Since the weight of the litter is supported by the rescue wheel (and not the Equalizer handles), rescuers can use the handles to apply upward and downward pressure on the litter, which increases maneuverability while reducing rescuer effort. The handles also allow weight balance to easily shift back and forth, which allows for two-person carry-out patient removal with relative ease. The extended handles allow for better control on rocky descents and require less physical rescuer effort on difficult uphill slopes. It’s more a matter of pushing and pulling instead of lifting and carrying. When using the Equalizer system, the rescue wheel’s brake lever attaches to one of the head side handles to control the descent.</a:t>
            </a:r>
            <a:endParaRPr/>
          </a:p>
          <a:p>
            <a:pPr marL="0" lvl="0" indent="0" algn="l" rtl="0">
              <a:spcBef>
                <a:spcPts val="0"/>
              </a:spcBef>
              <a:spcAft>
                <a:spcPts val="0"/>
              </a:spcAft>
              <a:buNone/>
            </a:pPr>
            <a:r>
              <a:rPr lang="en-US">
                <a:solidFill>
                  <a:srgbClr val="313133"/>
                </a:solidFill>
              </a:rPr>
              <a:t>Quick-release locking pins allow the handles to be adjusted in 24 different positions. This is extremely beneficial to accommodate different size rescuers or to adjust for uneven rescuer height when ascending or descending steep slopes. The handles can even be adjusted straight down to a sawhorse position, supporting the entire weight of the litter off the ground just like an elevated bed. This would be beneficial when teams need to rest or switch out. It can also be useful to keep the patient level above water or snow while waiting at the landing zone for a helicopter to arrive.</a:t>
            </a:r>
            <a:endParaRPr/>
          </a:p>
          <a:p>
            <a:pPr marL="0" lvl="0" indent="0" algn="l" rtl="0">
              <a:spcBef>
                <a:spcPts val="0"/>
              </a:spcBef>
              <a:spcAft>
                <a:spcPts val="0"/>
              </a:spcAft>
              <a:buNone/>
            </a:pPr>
            <a:endParaRPr>
              <a:solidFill>
                <a:srgbClr val="313133"/>
              </a:solidFill>
            </a:endParaRPr>
          </a:p>
          <a:p>
            <a:pPr marL="0" lvl="0" indent="0" algn="l" rtl="0">
              <a:spcBef>
                <a:spcPts val="0"/>
              </a:spcBef>
              <a:spcAft>
                <a:spcPts val="0"/>
              </a:spcAft>
              <a:buNone/>
            </a:pPr>
            <a:r>
              <a:rPr lang="en-US">
                <a:solidFill>
                  <a:srgbClr val="313133"/>
                </a:solidFill>
              </a:rPr>
              <a:t>https://www.fireapparatusmagazine.com/fire-apparatus/rescue-trucks/terra-tamer-rescue-wheel-and-the-equalizer-system/</a:t>
            </a:r>
            <a:endParaRPr/>
          </a:p>
          <a:p>
            <a:pPr marL="0" lvl="0" indent="0" algn="l" rtl="0">
              <a:spcBef>
                <a:spcPts val="0"/>
              </a:spcBef>
              <a:spcAft>
                <a:spcPts val="0"/>
              </a:spcAft>
              <a:buNone/>
            </a:pPr>
            <a:endParaRPr>
              <a:solidFill>
                <a:srgbClr val="313133"/>
              </a:solidFill>
            </a:endParaRPr>
          </a:p>
          <a:p>
            <a:pPr marL="0" lvl="0" indent="0" algn="l" rtl="0">
              <a:spcBef>
                <a:spcPts val="0"/>
              </a:spcBef>
              <a:spcAft>
                <a:spcPts val="0"/>
              </a:spcAft>
              <a:buNone/>
            </a:pPr>
            <a:br>
              <a:rPr lang="en-US"/>
            </a:br>
            <a:endParaRPr/>
          </a:p>
          <a:p>
            <a:pPr marL="0" lvl="0" indent="0" algn="l" rtl="0">
              <a:spcBef>
                <a:spcPts val="0"/>
              </a:spcBef>
              <a:spcAft>
                <a:spcPts val="0"/>
              </a:spcAft>
              <a:buNone/>
            </a:pPr>
            <a:endParaRPr>
              <a:solidFill>
                <a:srgbClr val="313133"/>
              </a:solidFill>
            </a:endParaRPr>
          </a:p>
          <a:p>
            <a:pPr marL="0" lvl="0" indent="0" algn="l" rtl="0">
              <a:spcBef>
                <a:spcPts val="0"/>
              </a:spcBef>
              <a:spcAft>
                <a:spcPts val="0"/>
              </a:spcAft>
              <a:buNone/>
            </a:pPr>
            <a:endParaRPr/>
          </a:p>
        </p:txBody>
      </p:sp>
      <p:sp>
        <p:nvSpPr>
          <p:cNvPr id="353" name="Google Shape;353;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3" name="Google Shape;41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Title only">
  <p:cSld name="1_Title only">
    <p:bg>
      <p:bgPr>
        <a:solidFill>
          <a:srgbClr val="F2E5CF"/>
        </a:solidFill>
        <a:effectLst/>
      </p:bgPr>
    </p:bg>
    <p:spTree>
      <p:nvGrpSpPr>
        <p:cNvPr id="1" name="Shape 22"/>
        <p:cNvGrpSpPr/>
        <p:nvPr/>
      </p:nvGrpSpPr>
      <p:grpSpPr>
        <a:xfrm>
          <a:off x="0" y="0"/>
          <a:ext cx="0" cy="0"/>
          <a:chOff x="0" y="0"/>
          <a:chExt cx="0" cy="0"/>
        </a:xfrm>
      </p:grpSpPr>
      <p:cxnSp>
        <p:nvCxnSpPr>
          <p:cNvPr id="23" name="Google Shape;23;p17"/>
          <p:cNvCxnSpPr/>
          <p:nvPr/>
        </p:nvCxnSpPr>
        <p:spPr>
          <a:xfrm flipH="1">
            <a:off x="0" y="0"/>
            <a:ext cx="3119718" cy="68580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24" name="Google Shape;24;p17"/>
          <p:cNvCxnSpPr/>
          <p:nvPr/>
        </p:nvCxnSpPr>
        <p:spPr>
          <a:xfrm flipH="1">
            <a:off x="0" y="0"/>
            <a:ext cx="903768" cy="6543675"/>
          </a:xfrm>
          <a:prstGeom prst="straightConnector1">
            <a:avLst/>
          </a:prstGeom>
          <a:noFill/>
          <a:ln w="12700" cap="flat" cmpd="sng">
            <a:solidFill>
              <a:schemeClr val="accent3">
                <a:alpha val="69803"/>
              </a:schemeClr>
            </a:solidFill>
            <a:prstDash val="solid"/>
            <a:miter lim="800000"/>
            <a:headEnd type="none" w="sm" len="sm"/>
            <a:tailEnd type="none" w="sm" len="sm"/>
          </a:ln>
        </p:spPr>
      </p:cxnSp>
      <p:sp>
        <p:nvSpPr>
          <p:cNvPr id="25" name="Google Shape;25;p17"/>
          <p:cNvSpPr txBox="1">
            <a:spLocks noGrp="1"/>
          </p:cNvSpPr>
          <p:nvPr>
            <p:ph type="ctrTitle"/>
          </p:nvPr>
        </p:nvSpPr>
        <p:spPr>
          <a:xfrm>
            <a:off x="857468" y="486137"/>
            <a:ext cx="5427584" cy="359972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accent1"/>
              </a:buClr>
              <a:buSzPts val="4400"/>
              <a:buFont typeface="Play"/>
              <a:buNone/>
              <a:defRPr sz="4400" cap="none">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7"/>
          <p:cNvSpPr>
            <a:spLocks noGrp="1"/>
          </p:cNvSpPr>
          <p:nvPr>
            <p:ph type="pic" idx="2"/>
          </p:nvPr>
        </p:nvSpPr>
        <p:spPr>
          <a:xfrm>
            <a:off x="5624774" y="-6713"/>
            <a:ext cx="6578801" cy="6894576"/>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4"/>
        <p:cNvGrpSpPr/>
        <p:nvPr/>
      </p:nvGrpSpPr>
      <p:grpSpPr>
        <a:xfrm>
          <a:off x="0" y="0"/>
          <a:ext cx="0" cy="0"/>
          <a:chOff x="0" y="0"/>
          <a:chExt cx="0" cy="0"/>
        </a:xfrm>
      </p:grpSpPr>
      <p:sp>
        <p:nvSpPr>
          <p:cNvPr id="95" name="Google Shape;95;p26"/>
          <p:cNvSpPr txBox="1">
            <a:spLocks noGrp="1"/>
          </p:cNvSpPr>
          <p:nvPr>
            <p:ph type="ctrTitle"/>
          </p:nvPr>
        </p:nvSpPr>
        <p:spPr>
          <a:xfrm>
            <a:off x="1524000" y="1122363"/>
            <a:ext cx="9144000" cy="3025308"/>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6600"/>
              <a:buFont typeface="Play"/>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26"/>
          <p:cNvSpPr txBox="1">
            <a:spLocks noGrp="1"/>
          </p:cNvSpPr>
          <p:nvPr>
            <p:ph type="subTitle" idx="1"/>
          </p:nvPr>
        </p:nvSpPr>
        <p:spPr>
          <a:xfrm>
            <a:off x="1524000" y="4386729"/>
            <a:ext cx="9144000" cy="1135529"/>
          </a:xfrm>
          <a:prstGeom prst="rect">
            <a:avLst/>
          </a:prstGeom>
          <a:noFill/>
          <a:ln>
            <a:noFill/>
          </a:ln>
        </p:spPr>
        <p:txBody>
          <a:bodyPr spcFirstLastPara="1" wrap="square" lIns="91425" tIns="45700" rIns="91425" bIns="45700" anchor="t" anchorCtr="0">
            <a:normAutofit/>
          </a:bodyPr>
          <a:lstStyle>
            <a:lvl1pPr lvl="0" algn="ctr">
              <a:lnSpc>
                <a:spcPct val="120000"/>
              </a:lnSpc>
              <a:spcBef>
                <a:spcPts val="1000"/>
              </a:spcBef>
              <a:spcAft>
                <a:spcPts val="0"/>
              </a:spcAft>
              <a:buClr>
                <a:schemeClr val="dk2"/>
              </a:buClr>
              <a:buSzPts val="1440"/>
              <a:buNone/>
              <a:defRPr sz="1800" b="1" cap="none"/>
            </a:lvl1pPr>
            <a:lvl2pPr lvl="1" algn="ctr">
              <a:lnSpc>
                <a:spcPct val="100000"/>
              </a:lnSpc>
              <a:spcBef>
                <a:spcPts val="500"/>
              </a:spcBef>
              <a:spcAft>
                <a:spcPts val="0"/>
              </a:spcAft>
              <a:buClr>
                <a:schemeClr val="dk2"/>
              </a:buClr>
              <a:buSzPts val="1600"/>
              <a:buNone/>
              <a:defRPr sz="2000"/>
            </a:lvl2pPr>
            <a:lvl3pPr lvl="2" algn="ctr">
              <a:lnSpc>
                <a:spcPct val="100000"/>
              </a:lnSpc>
              <a:spcBef>
                <a:spcPts val="500"/>
              </a:spcBef>
              <a:spcAft>
                <a:spcPts val="0"/>
              </a:spcAft>
              <a:buClr>
                <a:schemeClr val="dk2"/>
              </a:buClr>
              <a:buSzPts val="1440"/>
              <a:buNone/>
              <a:defRPr sz="1800"/>
            </a:lvl3pPr>
            <a:lvl4pPr lvl="3" algn="ctr">
              <a:lnSpc>
                <a:spcPct val="100000"/>
              </a:lnSpc>
              <a:spcBef>
                <a:spcPts val="500"/>
              </a:spcBef>
              <a:spcAft>
                <a:spcPts val="0"/>
              </a:spcAft>
              <a:buClr>
                <a:schemeClr val="dk2"/>
              </a:buClr>
              <a:buSzPts val="1280"/>
              <a:buNone/>
              <a:defRPr sz="1600"/>
            </a:lvl4pPr>
            <a:lvl5pPr lvl="4" algn="ctr">
              <a:lnSpc>
                <a:spcPct val="100000"/>
              </a:lnSpc>
              <a:spcBef>
                <a:spcPts val="500"/>
              </a:spcBef>
              <a:spcAft>
                <a:spcPts val="0"/>
              </a:spcAft>
              <a:buClr>
                <a:schemeClr val="dk2"/>
              </a:buClr>
              <a:buSzPts val="128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7" name="Google Shape;97;p26"/>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26"/>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6"/>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0"/>
        <p:cNvGrpSpPr/>
        <p:nvPr/>
      </p:nvGrpSpPr>
      <p:grpSpPr>
        <a:xfrm>
          <a:off x="0" y="0"/>
          <a:ext cx="0" cy="0"/>
          <a:chOff x="0" y="0"/>
          <a:chExt cx="0" cy="0"/>
        </a:xfrm>
      </p:grpSpPr>
      <p:sp>
        <p:nvSpPr>
          <p:cNvPr id="101" name="Google Shape;101;p27"/>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27"/>
          <p:cNvSpPr txBox="1">
            <a:spLocks noGrp="1"/>
          </p:cNvSpPr>
          <p:nvPr>
            <p:ph type="body" idx="1"/>
          </p:nvPr>
        </p:nvSpPr>
        <p:spPr>
          <a:xfrm>
            <a:off x="1143000" y="2009554"/>
            <a:ext cx="9906000" cy="4024424"/>
          </a:xfrm>
          <a:prstGeom prst="rect">
            <a:avLst/>
          </a:prstGeom>
          <a:noFill/>
          <a:ln>
            <a:noFill/>
          </a:ln>
        </p:spPr>
        <p:txBody>
          <a:bodyPr spcFirstLastPara="1" wrap="square" lIns="91425" tIns="45700" rIns="91425" bIns="45700" anchor="t" anchorCtr="0">
            <a:normAutofit/>
          </a:bodyPr>
          <a:lstStyle>
            <a:lvl1pPr marL="457200" lvl="0" indent="-350520" algn="l">
              <a:lnSpc>
                <a:spcPct val="100000"/>
              </a:lnSpc>
              <a:spcBef>
                <a:spcPts val="1000"/>
              </a:spcBef>
              <a:spcAft>
                <a:spcPts val="0"/>
              </a:spcAft>
              <a:buClr>
                <a:schemeClr val="dk2"/>
              </a:buClr>
              <a:buSzPts val="1920"/>
              <a:buChar char="•"/>
              <a:defRPr/>
            </a:lvl1pPr>
            <a:lvl2pPr marL="914400" lvl="1" indent="-330200" algn="l">
              <a:lnSpc>
                <a:spcPct val="100000"/>
              </a:lnSpc>
              <a:spcBef>
                <a:spcPts val="500"/>
              </a:spcBef>
              <a:spcAft>
                <a:spcPts val="0"/>
              </a:spcAft>
              <a:buClr>
                <a:schemeClr val="dk2"/>
              </a:buClr>
              <a:buSzPts val="160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09880" algn="l">
              <a:lnSpc>
                <a:spcPct val="100000"/>
              </a:lnSpc>
              <a:spcBef>
                <a:spcPts val="500"/>
              </a:spcBef>
              <a:spcAft>
                <a:spcPts val="0"/>
              </a:spcAft>
              <a:buClr>
                <a:schemeClr val="dk2"/>
              </a:buClr>
              <a:buSzPts val="1280"/>
              <a:buChar char="•"/>
              <a:defRPr/>
            </a:lvl4pPr>
            <a:lvl5pPr marL="2286000" lvl="4" indent="-309879" algn="l">
              <a:lnSpc>
                <a:spcPct val="100000"/>
              </a:lnSpc>
              <a:spcBef>
                <a:spcPts val="500"/>
              </a:spcBef>
              <a:spcAft>
                <a:spcPts val="0"/>
              </a:spcAft>
              <a:buClr>
                <a:schemeClr val="dk2"/>
              </a:buClr>
              <a:buSzPts val="128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27"/>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27"/>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27"/>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6"/>
        <p:cNvGrpSpPr/>
        <p:nvPr/>
      </p:nvGrpSpPr>
      <p:grpSpPr>
        <a:xfrm>
          <a:off x="0" y="0"/>
          <a:ext cx="0" cy="0"/>
          <a:chOff x="0" y="0"/>
          <a:chExt cx="0" cy="0"/>
        </a:xfrm>
      </p:grpSpPr>
      <p:sp>
        <p:nvSpPr>
          <p:cNvPr id="107" name="Google Shape;107;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8" name="Google Shape;108;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rgbClr val="888888"/>
              </a:buClr>
              <a:buSzPts val="1920"/>
              <a:buNone/>
              <a:defRPr sz="2400">
                <a:solidFill>
                  <a:srgbClr val="888888"/>
                </a:solidFill>
              </a:defRPr>
            </a:lvl1pPr>
            <a:lvl2pPr marL="914400" lvl="1" indent="-228600" algn="l">
              <a:lnSpc>
                <a:spcPct val="100000"/>
              </a:lnSpc>
              <a:spcBef>
                <a:spcPts val="500"/>
              </a:spcBef>
              <a:spcAft>
                <a:spcPts val="0"/>
              </a:spcAft>
              <a:buClr>
                <a:srgbClr val="888888"/>
              </a:buClr>
              <a:buSzPts val="1600"/>
              <a:buNone/>
              <a:defRPr sz="2000">
                <a:solidFill>
                  <a:srgbClr val="888888"/>
                </a:solidFill>
              </a:defRPr>
            </a:lvl2pPr>
            <a:lvl3pPr marL="1371600" lvl="2" indent="-228600" algn="l">
              <a:lnSpc>
                <a:spcPct val="100000"/>
              </a:lnSpc>
              <a:spcBef>
                <a:spcPts val="500"/>
              </a:spcBef>
              <a:spcAft>
                <a:spcPts val="0"/>
              </a:spcAft>
              <a:buClr>
                <a:srgbClr val="888888"/>
              </a:buClr>
              <a:buSzPts val="1440"/>
              <a:buNone/>
              <a:defRPr sz="1800">
                <a:solidFill>
                  <a:srgbClr val="888888"/>
                </a:solidFill>
              </a:defRPr>
            </a:lvl3pPr>
            <a:lvl4pPr marL="1828800" lvl="3" indent="-228600" algn="l">
              <a:lnSpc>
                <a:spcPct val="100000"/>
              </a:lnSpc>
              <a:spcBef>
                <a:spcPts val="500"/>
              </a:spcBef>
              <a:spcAft>
                <a:spcPts val="0"/>
              </a:spcAft>
              <a:buClr>
                <a:srgbClr val="888888"/>
              </a:buClr>
              <a:buSzPts val="1280"/>
              <a:buNone/>
              <a:defRPr sz="1600">
                <a:solidFill>
                  <a:srgbClr val="888888"/>
                </a:solidFill>
              </a:defRPr>
            </a:lvl4pPr>
            <a:lvl5pPr marL="2286000" lvl="4" indent="-228600" algn="l">
              <a:lnSpc>
                <a:spcPct val="100000"/>
              </a:lnSpc>
              <a:spcBef>
                <a:spcPts val="500"/>
              </a:spcBef>
              <a:spcAft>
                <a:spcPts val="0"/>
              </a:spcAft>
              <a:buClr>
                <a:srgbClr val="888888"/>
              </a:buClr>
              <a:buSzPts val="128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9" name="Google Shape;109;p28"/>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28"/>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28"/>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2"/>
        <p:cNvGrpSpPr/>
        <p:nvPr/>
      </p:nvGrpSpPr>
      <p:grpSpPr>
        <a:xfrm>
          <a:off x="0" y="0"/>
          <a:ext cx="0" cy="0"/>
          <a:chOff x="0" y="0"/>
          <a:chExt cx="0" cy="0"/>
        </a:xfrm>
      </p:grpSpPr>
      <p:sp>
        <p:nvSpPr>
          <p:cNvPr id="113" name="Google Shape;113;p29"/>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29"/>
          <p:cNvSpPr txBox="1">
            <a:spLocks noGrp="1"/>
          </p:cNvSpPr>
          <p:nvPr>
            <p:ph type="body" idx="1"/>
          </p:nvPr>
        </p:nvSpPr>
        <p:spPr>
          <a:xfrm>
            <a:off x="838200" y="1924493"/>
            <a:ext cx="5181600" cy="425247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29"/>
          <p:cNvSpPr txBox="1">
            <a:spLocks noGrp="1"/>
          </p:cNvSpPr>
          <p:nvPr>
            <p:ph type="body" idx="2"/>
          </p:nvPr>
        </p:nvSpPr>
        <p:spPr>
          <a:xfrm>
            <a:off x="6172200" y="1924493"/>
            <a:ext cx="5181600" cy="425247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29"/>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29"/>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29"/>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9"/>
        <p:cNvGrpSpPr/>
        <p:nvPr/>
      </p:nvGrpSpPr>
      <p:grpSpPr>
        <a:xfrm>
          <a:off x="0" y="0"/>
          <a:ext cx="0" cy="0"/>
          <a:chOff x="0" y="0"/>
          <a:chExt cx="0" cy="0"/>
        </a:xfrm>
      </p:grpSpPr>
      <p:sp>
        <p:nvSpPr>
          <p:cNvPr id="120" name="Google Shape;120;p3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30"/>
          <p:cNvSpPr txBox="1">
            <a:spLocks noGrp="1"/>
          </p:cNvSpPr>
          <p:nvPr>
            <p:ph type="body" idx="1"/>
          </p:nvPr>
        </p:nvSpPr>
        <p:spPr>
          <a:xfrm>
            <a:off x="839788" y="1734325"/>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2"/>
              </a:buClr>
              <a:buSzPts val="1600"/>
              <a:buNone/>
              <a:defRPr sz="2000" b="1" cap="none"/>
            </a:lvl1pPr>
            <a:lvl2pPr marL="914400" lvl="1" indent="-228600" algn="l">
              <a:lnSpc>
                <a:spcPct val="100000"/>
              </a:lnSpc>
              <a:spcBef>
                <a:spcPts val="500"/>
              </a:spcBef>
              <a:spcAft>
                <a:spcPts val="0"/>
              </a:spcAft>
              <a:buClr>
                <a:schemeClr val="dk2"/>
              </a:buClr>
              <a:buSzPts val="1600"/>
              <a:buNone/>
              <a:defRPr sz="2000" b="1"/>
            </a:lvl2pPr>
            <a:lvl3pPr marL="1371600" lvl="2" indent="-228600" algn="l">
              <a:lnSpc>
                <a:spcPct val="100000"/>
              </a:lnSpc>
              <a:spcBef>
                <a:spcPts val="500"/>
              </a:spcBef>
              <a:spcAft>
                <a:spcPts val="0"/>
              </a:spcAft>
              <a:buClr>
                <a:schemeClr val="dk2"/>
              </a:buClr>
              <a:buSzPts val="1440"/>
              <a:buNone/>
              <a:defRPr sz="1800" b="1"/>
            </a:lvl3pPr>
            <a:lvl4pPr marL="1828800" lvl="3" indent="-228600" algn="l">
              <a:lnSpc>
                <a:spcPct val="100000"/>
              </a:lnSpc>
              <a:spcBef>
                <a:spcPts val="500"/>
              </a:spcBef>
              <a:spcAft>
                <a:spcPts val="0"/>
              </a:spcAft>
              <a:buClr>
                <a:schemeClr val="dk2"/>
              </a:buClr>
              <a:buSzPts val="1280"/>
              <a:buNone/>
              <a:defRPr sz="1600" b="1"/>
            </a:lvl4pPr>
            <a:lvl5pPr marL="2286000" lvl="4" indent="-228600" algn="l">
              <a:lnSpc>
                <a:spcPct val="100000"/>
              </a:lnSpc>
              <a:spcBef>
                <a:spcPts val="500"/>
              </a:spcBef>
              <a:spcAft>
                <a:spcPts val="0"/>
              </a:spcAft>
              <a:buClr>
                <a:schemeClr val="dk2"/>
              </a:buClr>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2" name="Google Shape;122;p30"/>
          <p:cNvSpPr txBox="1">
            <a:spLocks noGrp="1"/>
          </p:cNvSpPr>
          <p:nvPr>
            <p:ph type="body" idx="2"/>
          </p:nvPr>
        </p:nvSpPr>
        <p:spPr>
          <a:xfrm>
            <a:off x="839788" y="2558237"/>
            <a:ext cx="5157787" cy="368458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3" name="Google Shape;123;p30"/>
          <p:cNvSpPr txBox="1">
            <a:spLocks noGrp="1"/>
          </p:cNvSpPr>
          <p:nvPr>
            <p:ph type="body" idx="3"/>
          </p:nvPr>
        </p:nvSpPr>
        <p:spPr>
          <a:xfrm>
            <a:off x="6172200" y="1734325"/>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2"/>
              </a:buClr>
              <a:buSzPts val="1600"/>
              <a:buNone/>
              <a:defRPr sz="2000" b="1" cap="none"/>
            </a:lvl1pPr>
            <a:lvl2pPr marL="914400" lvl="1" indent="-228600" algn="l">
              <a:lnSpc>
                <a:spcPct val="100000"/>
              </a:lnSpc>
              <a:spcBef>
                <a:spcPts val="500"/>
              </a:spcBef>
              <a:spcAft>
                <a:spcPts val="0"/>
              </a:spcAft>
              <a:buClr>
                <a:schemeClr val="dk2"/>
              </a:buClr>
              <a:buSzPts val="1600"/>
              <a:buNone/>
              <a:defRPr sz="2000" b="1"/>
            </a:lvl2pPr>
            <a:lvl3pPr marL="1371600" lvl="2" indent="-228600" algn="l">
              <a:lnSpc>
                <a:spcPct val="100000"/>
              </a:lnSpc>
              <a:spcBef>
                <a:spcPts val="500"/>
              </a:spcBef>
              <a:spcAft>
                <a:spcPts val="0"/>
              </a:spcAft>
              <a:buClr>
                <a:schemeClr val="dk2"/>
              </a:buClr>
              <a:buSzPts val="1440"/>
              <a:buNone/>
              <a:defRPr sz="1800" b="1"/>
            </a:lvl3pPr>
            <a:lvl4pPr marL="1828800" lvl="3" indent="-228600" algn="l">
              <a:lnSpc>
                <a:spcPct val="100000"/>
              </a:lnSpc>
              <a:spcBef>
                <a:spcPts val="500"/>
              </a:spcBef>
              <a:spcAft>
                <a:spcPts val="0"/>
              </a:spcAft>
              <a:buClr>
                <a:schemeClr val="dk2"/>
              </a:buClr>
              <a:buSzPts val="1280"/>
              <a:buNone/>
              <a:defRPr sz="1600" b="1"/>
            </a:lvl4pPr>
            <a:lvl5pPr marL="2286000" lvl="4" indent="-228600" algn="l">
              <a:lnSpc>
                <a:spcPct val="100000"/>
              </a:lnSpc>
              <a:spcBef>
                <a:spcPts val="500"/>
              </a:spcBef>
              <a:spcAft>
                <a:spcPts val="0"/>
              </a:spcAft>
              <a:buClr>
                <a:schemeClr val="dk2"/>
              </a:buClr>
              <a:buSzPts val="128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4" name="Google Shape;124;p30"/>
          <p:cNvSpPr txBox="1">
            <a:spLocks noGrp="1"/>
          </p:cNvSpPr>
          <p:nvPr>
            <p:ph type="body" idx="4"/>
          </p:nvPr>
        </p:nvSpPr>
        <p:spPr>
          <a:xfrm>
            <a:off x="6172200" y="2558237"/>
            <a:ext cx="5183188" cy="3684588"/>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30"/>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30"/>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30"/>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8"/>
        <p:cNvGrpSpPr/>
        <p:nvPr/>
      </p:nvGrpSpPr>
      <p:grpSpPr>
        <a:xfrm>
          <a:off x="0" y="0"/>
          <a:ext cx="0" cy="0"/>
          <a:chOff x="0" y="0"/>
          <a:chExt cx="0" cy="0"/>
        </a:xfrm>
      </p:grpSpPr>
      <p:sp>
        <p:nvSpPr>
          <p:cNvPr id="129" name="Google Shape;129;p31"/>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31"/>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31"/>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31"/>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391160" algn="l">
              <a:lnSpc>
                <a:spcPct val="100000"/>
              </a:lnSpc>
              <a:spcBef>
                <a:spcPts val="1000"/>
              </a:spcBef>
              <a:spcAft>
                <a:spcPts val="0"/>
              </a:spcAft>
              <a:buClr>
                <a:schemeClr val="dk2"/>
              </a:buClr>
              <a:buSzPts val="2560"/>
              <a:buChar char="•"/>
              <a:defRPr sz="3200"/>
            </a:lvl1pPr>
            <a:lvl2pPr marL="914400" lvl="1" indent="-370840" algn="l">
              <a:lnSpc>
                <a:spcPct val="100000"/>
              </a:lnSpc>
              <a:spcBef>
                <a:spcPts val="500"/>
              </a:spcBef>
              <a:spcAft>
                <a:spcPts val="0"/>
              </a:spcAft>
              <a:buClr>
                <a:schemeClr val="dk2"/>
              </a:buClr>
              <a:buSzPts val="2240"/>
              <a:buChar char="•"/>
              <a:defRPr sz="2800"/>
            </a:lvl2pPr>
            <a:lvl3pPr marL="1371600" lvl="2" indent="-350519" algn="l">
              <a:lnSpc>
                <a:spcPct val="100000"/>
              </a:lnSpc>
              <a:spcBef>
                <a:spcPts val="500"/>
              </a:spcBef>
              <a:spcAft>
                <a:spcPts val="0"/>
              </a:spcAft>
              <a:buClr>
                <a:schemeClr val="dk2"/>
              </a:buClr>
              <a:buSzPts val="1920"/>
              <a:buChar char="•"/>
              <a:defRPr sz="2400"/>
            </a:lvl3pPr>
            <a:lvl4pPr marL="1828800" lvl="3" indent="-330200" algn="l">
              <a:lnSpc>
                <a:spcPct val="100000"/>
              </a:lnSpc>
              <a:spcBef>
                <a:spcPts val="500"/>
              </a:spcBef>
              <a:spcAft>
                <a:spcPts val="0"/>
              </a:spcAft>
              <a:buClr>
                <a:schemeClr val="dk2"/>
              </a:buClr>
              <a:buSzPts val="1600"/>
              <a:buChar char="•"/>
              <a:defRPr sz="2000"/>
            </a:lvl4pPr>
            <a:lvl5pPr marL="2286000" lvl="4" indent="-330200" algn="l">
              <a:lnSpc>
                <a:spcPct val="100000"/>
              </a:lnSpc>
              <a:spcBef>
                <a:spcPts val="500"/>
              </a:spcBef>
              <a:spcAft>
                <a:spcPts val="0"/>
              </a:spcAft>
              <a:buClr>
                <a:schemeClr val="dk2"/>
              </a:buClr>
              <a:buSzPts val="16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280"/>
              <a:buNone/>
              <a:defRPr sz="1600"/>
            </a:lvl1pPr>
            <a:lvl2pPr marL="914400" lvl="1" indent="-228600" algn="l">
              <a:lnSpc>
                <a:spcPct val="100000"/>
              </a:lnSpc>
              <a:spcBef>
                <a:spcPts val="500"/>
              </a:spcBef>
              <a:spcAft>
                <a:spcPts val="0"/>
              </a:spcAft>
              <a:buClr>
                <a:schemeClr val="dk2"/>
              </a:buClr>
              <a:buSzPts val="1120"/>
              <a:buNone/>
              <a:defRPr sz="1400"/>
            </a:lvl2pPr>
            <a:lvl3pPr marL="1371600" lvl="2" indent="-228600" algn="l">
              <a:lnSpc>
                <a:spcPct val="100000"/>
              </a:lnSpc>
              <a:spcBef>
                <a:spcPts val="500"/>
              </a:spcBef>
              <a:spcAft>
                <a:spcPts val="0"/>
              </a:spcAft>
              <a:buClr>
                <a:schemeClr val="dk2"/>
              </a:buClr>
              <a:buSzPts val="960"/>
              <a:buNone/>
              <a:defRPr sz="1200"/>
            </a:lvl3pPr>
            <a:lvl4pPr marL="1828800" lvl="3" indent="-228600" algn="l">
              <a:lnSpc>
                <a:spcPct val="100000"/>
              </a:lnSpc>
              <a:spcBef>
                <a:spcPts val="500"/>
              </a:spcBef>
              <a:spcAft>
                <a:spcPts val="0"/>
              </a:spcAft>
              <a:buClr>
                <a:schemeClr val="dk2"/>
              </a:buClr>
              <a:buSzPts val="800"/>
              <a:buNone/>
              <a:defRPr sz="1000"/>
            </a:lvl4pPr>
            <a:lvl5pPr marL="2286000" lvl="4" indent="-228600" algn="l">
              <a:lnSpc>
                <a:spcPct val="100000"/>
              </a:lnSpc>
              <a:spcBef>
                <a:spcPts val="500"/>
              </a:spcBef>
              <a:spcAft>
                <a:spcPts val="0"/>
              </a:spcAft>
              <a:buClr>
                <a:schemeClr val="dk2"/>
              </a:buClr>
              <a:buSzPts val="8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p32"/>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32"/>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32"/>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33"/>
          <p:cNvSpPr>
            <a:spLocks noGrp="1"/>
          </p:cNvSpPr>
          <p:nvPr>
            <p:ph type="pic" idx="2"/>
          </p:nvPr>
        </p:nvSpPr>
        <p:spPr>
          <a:xfrm>
            <a:off x="5183188" y="987425"/>
            <a:ext cx="6172200" cy="4873625"/>
          </a:xfrm>
          <a:prstGeom prst="rect">
            <a:avLst/>
          </a:prstGeom>
          <a:noFill/>
          <a:ln>
            <a:noFill/>
          </a:ln>
        </p:spPr>
      </p:sp>
      <p:sp>
        <p:nvSpPr>
          <p:cNvPr id="143" name="Google Shape;143;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280"/>
              <a:buNone/>
              <a:defRPr sz="1600"/>
            </a:lvl1pPr>
            <a:lvl2pPr marL="914400" lvl="1" indent="-228600" algn="l">
              <a:lnSpc>
                <a:spcPct val="100000"/>
              </a:lnSpc>
              <a:spcBef>
                <a:spcPts val="500"/>
              </a:spcBef>
              <a:spcAft>
                <a:spcPts val="0"/>
              </a:spcAft>
              <a:buClr>
                <a:schemeClr val="dk2"/>
              </a:buClr>
              <a:buSzPts val="1120"/>
              <a:buNone/>
              <a:defRPr sz="1400"/>
            </a:lvl2pPr>
            <a:lvl3pPr marL="1371600" lvl="2" indent="-228600" algn="l">
              <a:lnSpc>
                <a:spcPct val="100000"/>
              </a:lnSpc>
              <a:spcBef>
                <a:spcPts val="500"/>
              </a:spcBef>
              <a:spcAft>
                <a:spcPts val="0"/>
              </a:spcAft>
              <a:buClr>
                <a:schemeClr val="dk2"/>
              </a:buClr>
              <a:buSzPts val="960"/>
              <a:buNone/>
              <a:defRPr sz="1200"/>
            </a:lvl3pPr>
            <a:lvl4pPr marL="1828800" lvl="3" indent="-228600" algn="l">
              <a:lnSpc>
                <a:spcPct val="100000"/>
              </a:lnSpc>
              <a:spcBef>
                <a:spcPts val="500"/>
              </a:spcBef>
              <a:spcAft>
                <a:spcPts val="0"/>
              </a:spcAft>
              <a:buClr>
                <a:schemeClr val="dk2"/>
              </a:buClr>
              <a:buSzPts val="800"/>
              <a:buNone/>
              <a:defRPr sz="1000"/>
            </a:lvl4pPr>
            <a:lvl5pPr marL="2286000" lvl="4" indent="-228600" algn="l">
              <a:lnSpc>
                <a:spcPct val="100000"/>
              </a:lnSpc>
              <a:spcBef>
                <a:spcPts val="500"/>
              </a:spcBef>
              <a:spcAft>
                <a:spcPts val="0"/>
              </a:spcAft>
              <a:buClr>
                <a:schemeClr val="dk2"/>
              </a:buClr>
              <a:buSzPts val="8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p33"/>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33"/>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33"/>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34"/>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34"/>
          <p:cNvSpPr txBox="1">
            <a:spLocks noGrp="1"/>
          </p:cNvSpPr>
          <p:nvPr>
            <p:ph type="body" idx="1"/>
          </p:nvPr>
        </p:nvSpPr>
        <p:spPr>
          <a:xfrm rot="5400000">
            <a:off x="4083788" y="-931234"/>
            <a:ext cx="4024424" cy="990600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34"/>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34"/>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34"/>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Char char="•"/>
              <a:defRPr/>
            </a:lvl1pPr>
            <a:lvl2pPr marL="914400" lvl="1" indent="-320040" algn="l">
              <a:lnSpc>
                <a:spcPct val="100000"/>
              </a:lnSpc>
              <a:spcBef>
                <a:spcPts val="500"/>
              </a:spcBef>
              <a:spcAft>
                <a:spcPts val="0"/>
              </a:spcAft>
              <a:buClr>
                <a:schemeClr val="dk2"/>
              </a:buClr>
              <a:buSzPts val="1440"/>
              <a:buChar char="•"/>
              <a:defRPr/>
            </a:lvl2pPr>
            <a:lvl3pPr marL="1371600" lvl="2" indent="-320039" algn="l">
              <a:lnSpc>
                <a:spcPct val="100000"/>
              </a:lnSpc>
              <a:spcBef>
                <a:spcPts val="500"/>
              </a:spcBef>
              <a:spcAft>
                <a:spcPts val="0"/>
              </a:spcAft>
              <a:buClr>
                <a:schemeClr val="dk2"/>
              </a:buClr>
              <a:buSzPts val="1440"/>
              <a:buChar char="•"/>
              <a:defRPr/>
            </a:lvl3pPr>
            <a:lvl4pPr marL="1828800" lvl="3" indent="-320039" algn="l">
              <a:lnSpc>
                <a:spcPct val="100000"/>
              </a:lnSpc>
              <a:spcBef>
                <a:spcPts val="500"/>
              </a:spcBef>
              <a:spcAft>
                <a:spcPts val="0"/>
              </a:spcAft>
              <a:buClr>
                <a:schemeClr val="dk2"/>
              </a:buClr>
              <a:buSzPts val="1440"/>
              <a:buChar char="•"/>
              <a:defRPr/>
            </a:lvl4pPr>
            <a:lvl5pPr marL="2286000" lvl="4" indent="-320039" algn="l">
              <a:lnSpc>
                <a:spcPct val="100000"/>
              </a:lnSpc>
              <a:spcBef>
                <a:spcPts val="500"/>
              </a:spcBef>
              <a:spcAft>
                <a:spcPts val="0"/>
              </a:spcAft>
              <a:buClr>
                <a:schemeClr val="dk2"/>
              </a:buClr>
              <a:buSzPts val="144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35"/>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35"/>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35"/>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2">
  <p:cSld name="Content 2">
    <p:spTree>
      <p:nvGrpSpPr>
        <p:cNvPr id="1" name="Shape 27"/>
        <p:cNvGrpSpPr/>
        <p:nvPr/>
      </p:nvGrpSpPr>
      <p:grpSpPr>
        <a:xfrm>
          <a:off x="0" y="0"/>
          <a:ext cx="0" cy="0"/>
          <a:chOff x="0" y="0"/>
          <a:chExt cx="0" cy="0"/>
        </a:xfrm>
      </p:grpSpPr>
      <p:sp>
        <p:nvSpPr>
          <p:cNvPr id="28" name="Google Shape;28;p18"/>
          <p:cNvSpPr/>
          <p:nvPr/>
        </p:nvSpPr>
        <p:spPr>
          <a:xfrm>
            <a:off x="-42863" y="0"/>
            <a:ext cx="4658392" cy="6858000"/>
          </a:xfrm>
          <a:custGeom>
            <a:avLst/>
            <a:gdLst/>
            <a:ahLst/>
            <a:cxnLst/>
            <a:rect l="l" t="t" r="r" b="b"/>
            <a:pathLst>
              <a:path w="4658392" h="6858000" extrusionOk="0">
                <a:moveTo>
                  <a:pt x="0" y="0"/>
                </a:moveTo>
                <a:lnTo>
                  <a:pt x="4658392" y="0"/>
                </a:lnTo>
                <a:lnTo>
                  <a:pt x="2820797" y="6858000"/>
                </a:lnTo>
                <a:lnTo>
                  <a:pt x="0" y="6858000"/>
                </a:lnTo>
                <a:lnTo>
                  <a:pt x="0" y="0"/>
                </a:lnTo>
                <a:close/>
              </a:path>
            </a:pathLst>
          </a:cu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Light"/>
              <a:ea typeface="Open Sans Light"/>
              <a:cs typeface="Open Sans Light"/>
              <a:sym typeface="Open Sans Light"/>
            </a:endParaRPr>
          </a:p>
        </p:txBody>
      </p:sp>
      <p:cxnSp>
        <p:nvCxnSpPr>
          <p:cNvPr id="29" name="Google Shape;29;p18"/>
          <p:cNvCxnSpPr/>
          <p:nvPr/>
        </p:nvCxnSpPr>
        <p:spPr>
          <a:xfrm rot="10800000">
            <a:off x="-42863" y="5791200"/>
            <a:ext cx="6286501" cy="1066801"/>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30" name="Google Shape;30;p18"/>
          <p:cNvCxnSpPr/>
          <p:nvPr/>
        </p:nvCxnSpPr>
        <p:spPr>
          <a:xfrm flipH="1">
            <a:off x="0" y="0"/>
            <a:ext cx="3119718" cy="68580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31" name="Google Shape;31;p18"/>
          <p:cNvCxnSpPr/>
          <p:nvPr/>
        </p:nvCxnSpPr>
        <p:spPr>
          <a:xfrm flipH="1">
            <a:off x="0" y="0"/>
            <a:ext cx="903768" cy="6543675"/>
          </a:xfrm>
          <a:prstGeom prst="straightConnector1">
            <a:avLst/>
          </a:prstGeom>
          <a:noFill/>
          <a:ln w="12700" cap="flat" cmpd="sng">
            <a:solidFill>
              <a:schemeClr val="accent3">
                <a:alpha val="69803"/>
              </a:schemeClr>
            </a:solidFill>
            <a:prstDash val="solid"/>
            <a:miter lim="800000"/>
            <a:headEnd type="none" w="sm" len="sm"/>
            <a:tailEnd type="none" w="sm" len="sm"/>
          </a:ln>
        </p:spPr>
      </p:cxnSp>
      <p:sp>
        <p:nvSpPr>
          <p:cNvPr id="32" name="Google Shape;32;p18"/>
          <p:cNvSpPr txBox="1">
            <a:spLocks noGrp="1"/>
          </p:cNvSpPr>
          <p:nvPr>
            <p:ph type="title"/>
          </p:nvPr>
        </p:nvSpPr>
        <p:spPr>
          <a:xfrm>
            <a:off x="838200" y="509286"/>
            <a:ext cx="3200400" cy="561719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8"/>
          <p:cNvSpPr txBox="1">
            <a:spLocks noGrp="1"/>
          </p:cNvSpPr>
          <p:nvPr>
            <p:ph type="body" idx="1"/>
          </p:nvPr>
        </p:nvSpPr>
        <p:spPr>
          <a:xfrm>
            <a:off x="5023412" y="509286"/>
            <a:ext cx="4328932" cy="5617194"/>
          </a:xfrm>
          <a:prstGeom prst="rect">
            <a:avLst/>
          </a:prstGeom>
          <a:noFill/>
          <a:ln>
            <a:noFill/>
          </a:ln>
        </p:spPr>
        <p:txBody>
          <a:bodyPr spcFirstLastPara="1" wrap="square" lIns="91425" tIns="45700" rIns="91425" bIns="45700" anchor="ctr" anchorCtr="0">
            <a:normAutofit/>
          </a:bodyPr>
          <a:lstStyle>
            <a:lvl1pPr marL="457200" lvl="0" indent="-228600" algn="l">
              <a:lnSpc>
                <a:spcPct val="150000"/>
              </a:lnSpc>
              <a:spcBef>
                <a:spcPts val="1000"/>
              </a:spcBef>
              <a:spcAft>
                <a:spcPts val="0"/>
              </a:spcAft>
              <a:buClr>
                <a:schemeClr val="dk2"/>
              </a:buClr>
              <a:buSzPts val="1440"/>
              <a:buNone/>
              <a:defRPr sz="1800"/>
            </a:lvl1pPr>
            <a:lvl2pPr marL="914400" lvl="1" indent="-228600" algn="l">
              <a:lnSpc>
                <a:spcPct val="150000"/>
              </a:lnSpc>
              <a:spcBef>
                <a:spcPts val="1000"/>
              </a:spcBef>
              <a:spcAft>
                <a:spcPts val="0"/>
              </a:spcAft>
              <a:buClr>
                <a:schemeClr val="dk2"/>
              </a:buClr>
              <a:buSzPts val="1280"/>
              <a:buNone/>
              <a:defRPr sz="1600"/>
            </a:lvl2pPr>
            <a:lvl3pPr marL="1371600" lvl="2" indent="-228600" algn="l">
              <a:lnSpc>
                <a:spcPct val="150000"/>
              </a:lnSpc>
              <a:spcBef>
                <a:spcPts val="1000"/>
              </a:spcBef>
              <a:spcAft>
                <a:spcPts val="0"/>
              </a:spcAft>
              <a:buClr>
                <a:schemeClr val="dk2"/>
              </a:buClr>
              <a:buSzPts val="1120"/>
              <a:buNone/>
              <a:defRPr sz="1400"/>
            </a:lvl3pPr>
            <a:lvl4pPr marL="1828800" lvl="3" indent="-228600" algn="l">
              <a:lnSpc>
                <a:spcPct val="150000"/>
              </a:lnSpc>
              <a:spcBef>
                <a:spcPts val="1000"/>
              </a:spcBef>
              <a:spcAft>
                <a:spcPts val="0"/>
              </a:spcAft>
              <a:buClr>
                <a:schemeClr val="dk2"/>
              </a:buClr>
              <a:buSzPts val="960"/>
              <a:buNone/>
              <a:defRPr sz="1200"/>
            </a:lvl4pPr>
            <a:lvl5pPr marL="2286000" lvl="4" indent="-228600" algn="l">
              <a:lnSpc>
                <a:spcPct val="150000"/>
              </a:lnSpc>
              <a:spcBef>
                <a:spcPts val="1000"/>
              </a:spcBef>
              <a:spcAft>
                <a:spcPts val="0"/>
              </a:spcAft>
              <a:buClr>
                <a:schemeClr val="dk2"/>
              </a:buClr>
              <a:buSzPts val="960"/>
              <a:buNone/>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8"/>
          <p:cNvSpPr>
            <a:spLocks noGrp="1"/>
          </p:cNvSpPr>
          <p:nvPr>
            <p:ph type="pic" idx="2"/>
          </p:nvPr>
        </p:nvSpPr>
        <p:spPr>
          <a:xfrm>
            <a:off x="9548813" y="-22860"/>
            <a:ext cx="2651760" cy="6903720"/>
          </a:xfrm>
          <a:prstGeom prst="rect">
            <a:avLst/>
          </a:prstGeom>
          <a:noFill/>
          <a:ln>
            <a:noFill/>
          </a:ln>
        </p:spPr>
      </p:sp>
      <p:sp>
        <p:nvSpPr>
          <p:cNvPr id="35" name="Google Shape;35;p18"/>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8"/>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18"/>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159"/>
        <p:cNvGrpSpPr/>
        <p:nvPr/>
      </p:nvGrpSpPr>
      <p:grpSpPr>
        <a:xfrm>
          <a:off x="0" y="0"/>
          <a:ext cx="0" cy="0"/>
          <a:chOff x="0" y="0"/>
          <a:chExt cx="0" cy="0"/>
        </a:xfrm>
      </p:grpSpPr>
      <p:cxnSp>
        <p:nvCxnSpPr>
          <p:cNvPr id="160" name="Google Shape;160;p36"/>
          <p:cNvCxnSpPr/>
          <p:nvPr/>
        </p:nvCxnSpPr>
        <p:spPr>
          <a:xfrm flipH="1">
            <a:off x="0" y="0"/>
            <a:ext cx="3119718" cy="68580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161" name="Google Shape;161;p36"/>
          <p:cNvCxnSpPr/>
          <p:nvPr/>
        </p:nvCxnSpPr>
        <p:spPr>
          <a:xfrm flipH="1">
            <a:off x="0" y="0"/>
            <a:ext cx="903768" cy="6543675"/>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162" name="Google Shape;162;p36"/>
          <p:cNvCxnSpPr/>
          <p:nvPr/>
        </p:nvCxnSpPr>
        <p:spPr>
          <a:xfrm rot="10800000">
            <a:off x="-42863" y="5791200"/>
            <a:ext cx="6286501" cy="1066801"/>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163" name="Google Shape;163;p36"/>
          <p:cNvCxnSpPr/>
          <p:nvPr/>
        </p:nvCxnSpPr>
        <p:spPr>
          <a:xfrm flipH="1">
            <a:off x="8462964" y="5848350"/>
            <a:ext cx="3729036" cy="100965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164" name="Google Shape;164;p36"/>
          <p:cNvCxnSpPr/>
          <p:nvPr/>
        </p:nvCxnSpPr>
        <p:spPr>
          <a:xfrm flipH="1">
            <a:off x="11543158" y="1647825"/>
            <a:ext cx="648842" cy="5210175"/>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165" name="Google Shape;165;p36"/>
          <p:cNvCxnSpPr/>
          <p:nvPr/>
        </p:nvCxnSpPr>
        <p:spPr>
          <a:xfrm rot="10800000">
            <a:off x="10781554" y="0"/>
            <a:ext cx="1410446" cy="425834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166" name="Google Shape;166;p36"/>
          <p:cNvCxnSpPr/>
          <p:nvPr/>
        </p:nvCxnSpPr>
        <p:spPr>
          <a:xfrm rot="10800000">
            <a:off x="6529388" y="-4763"/>
            <a:ext cx="5662612" cy="931975"/>
          </a:xfrm>
          <a:prstGeom prst="straightConnector1">
            <a:avLst/>
          </a:prstGeom>
          <a:noFill/>
          <a:ln w="12700" cap="flat" cmpd="sng">
            <a:solidFill>
              <a:schemeClr val="accent3">
                <a:alpha val="69803"/>
              </a:schemeClr>
            </a:solidFill>
            <a:prstDash val="solid"/>
            <a:miter lim="800000"/>
            <a:headEnd type="none" w="sm" len="sm"/>
            <a:tailEnd type="none" w="sm" len="sm"/>
          </a:ln>
        </p:spPr>
      </p:cxnSp>
      <p:sp>
        <p:nvSpPr>
          <p:cNvPr id="167" name="Google Shape;167;p36"/>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2"/>
              </a:buClr>
              <a:buSzPts val="3600"/>
              <a:buFont typeface="Play"/>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8" name="Google Shape;168;p36"/>
          <p:cNvSpPr txBox="1">
            <a:spLocks noGrp="1"/>
          </p:cNvSpPr>
          <p:nvPr>
            <p:ph type="body" idx="1"/>
          </p:nvPr>
        </p:nvSpPr>
        <p:spPr>
          <a:xfrm>
            <a:off x="834961" y="2032663"/>
            <a:ext cx="4463005" cy="406749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440"/>
              <a:buNone/>
              <a:defRPr sz="1800"/>
            </a:lvl1pPr>
            <a:lvl2pPr marL="914400" lvl="1" indent="-320040" algn="l">
              <a:lnSpc>
                <a:spcPct val="100000"/>
              </a:lnSpc>
              <a:spcBef>
                <a:spcPts val="1000"/>
              </a:spcBef>
              <a:spcAft>
                <a:spcPts val="0"/>
              </a:spcAft>
              <a:buClr>
                <a:schemeClr val="dk2"/>
              </a:buClr>
              <a:buSzPts val="1440"/>
              <a:buChar char="•"/>
              <a:defRPr sz="1800"/>
            </a:lvl2pPr>
            <a:lvl3pPr marL="1371600" lvl="2" indent="-320039" algn="l">
              <a:lnSpc>
                <a:spcPct val="100000"/>
              </a:lnSpc>
              <a:spcBef>
                <a:spcPts val="1000"/>
              </a:spcBef>
              <a:spcAft>
                <a:spcPts val="0"/>
              </a:spcAft>
              <a:buClr>
                <a:schemeClr val="dk2"/>
              </a:buClr>
              <a:buSzPts val="1440"/>
              <a:buChar char="•"/>
              <a:defRPr sz="1800"/>
            </a:lvl3pPr>
            <a:lvl4pPr marL="1828800" lvl="3" indent="-320039" algn="l">
              <a:lnSpc>
                <a:spcPct val="100000"/>
              </a:lnSpc>
              <a:spcBef>
                <a:spcPts val="1000"/>
              </a:spcBef>
              <a:spcAft>
                <a:spcPts val="0"/>
              </a:spcAft>
              <a:buClr>
                <a:schemeClr val="dk2"/>
              </a:buClr>
              <a:buSzPts val="1440"/>
              <a:buChar char="•"/>
              <a:defRPr sz="1800"/>
            </a:lvl4pPr>
            <a:lvl5pPr marL="2286000" lvl="4" indent="-320039" algn="l">
              <a:lnSpc>
                <a:spcPct val="100000"/>
              </a:lnSpc>
              <a:spcBef>
                <a:spcPts val="1000"/>
              </a:spcBef>
              <a:spcAft>
                <a:spcPts val="0"/>
              </a:spcAft>
              <a:buClr>
                <a:schemeClr val="dk2"/>
              </a:buClr>
              <a:buSzPts val="144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9" name="Google Shape;169;p36"/>
          <p:cNvSpPr txBox="1">
            <a:spLocks noGrp="1"/>
          </p:cNvSpPr>
          <p:nvPr>
            <p:ph type="body" idx="2"/>
          </p:nvPr>
        </p:nvSpPr>
        <p:spPr>
          <a:xfrm>
            <a:off x="6141720" y="2032663"/>
            <a:ext cx="5212080" cy="406749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440"/>
              <a:buNone/>
              <a:defRPr sz="1800"/>
            </a:lvl1pPr>
            <a:lvl2pPr marL="914400" lvl="1" indent="-320040" algn="l">
              <a:lnSpc>
                <a:spcPct val="100000"/>
              </a:lnSpc>
              <a:spcBef>
                <a:spcPts val="1000"/>
              </a:spcBef>
              <a:spcAft>
                <a:spcPts val="0"/>
              </a:spcAft>
              <a:buClr>
                <a:schemeClr val="dk2"/>
              </a:buClr>
              <a:buSzPts val="1440"/>
              <a:buChar char="•"/>
              <a:defRPr sz="1800"/>
            </a:lvl2pPr>
            <a:lvl3pPr marL="1371600" lvl="2" indent="-320039" algn="l">
              <a:lnSpc>
                <a:spcPct val="100000"/>
              </a:lnSpc>
              <a:spcBef>
                <a:spcPts val="1000"/>
              </a:spcBef>
              <a:spcAft>
                <a:spcPts val="0"/>
              </a:spcAft>
              <a:buClr>
                <a:schemeClr val="dk2"/>
              </a:buClr>
              <a:buSzPts val="1440"/>
              <a:buChar char="•"/>
              <a:defRPr sz="1800"/>
            </a:lvl3pPr>
            <a:lvl4pPr marL="1828800" lvl="3" indent="-320039" algn="l">
              <a:lnSpc>
                <a:spcPct val="100000"/>
              </a:lnSpc>
              <a:spcBef>
                <a:spcPts val="1000"/>
              </a:spcBef>
              <a:spcAft>
                <a:spcPts val="0"/>
              </a:spcAft>
              <a:buClr>
                <a:schemeClr val="dk2"/>
              </a:buClr>
              <a:buSzPts val="1440"/>
              <a:buChar char="•"/>
              <a:defRPr sz="1800"/>
            </a:lvl4pPr>
            <a:lvl5pPr marL="2286000" lvl="4" indent="-320039" algn="l">
              <a:lnSpc>
                <a:spcPct val="100000"/>
              </a:lnSpc>
              <a:spcBef>
                <a:spcPts val="1000"/>
              </a:spcBef>
              <a:spcAft>
                <a:spcPts val="0"/>
              </a:spcAft>
              <a:buClr>
                <a:schemeClr val="dk2"/>
              </a:buClr>
              <a:buSzPts val="144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36"/>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36"/>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36"/>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1">
  <p:cSld name="Content 1">
    <p:spTree>
      <p:nvGrpSpPr>
        <p:cNvPr id="1" name="Shape 38"/>
        <p:cNvGrpSpPr/>
        <p:nvPr/>
      </p:nvGrpSpPr>
      <p:grpSpPr>
        <a:xfrm>
          <a:off x="0" y="0"/>
          <a:ext cx="0" cy="0"/>
          <a:chOff x="0" y="0"/>
          <a:chExt cx="0" cy="0"/>
        </a:xfrm>
      </p:grpSpPr>
      <p:cxnSp>
        <p:nvCxnSpPr>
          <p:cNvPr id="39" name="Google Shape;39;p19"/>
          <p:cNvCxnSpPr/>
          <p:nvPr/>
        </p:nvCxnSpPr>
        <p:spPr>
          <a:xfrm rot="10800000">
            <a:off x="-42863" y="5791200"/>
            <a:ext cx="6286501" cy="1066801"/>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40" name="Google Shape;40;p19"/>
          <p:cNvCxnSpPr/>
          <p:nvPr/>
        </p:nvCxnSpPr>
        <p:spPr>
          <a:xfrm flipH="1">
            <a:off x="10911820" y="0"/>
            <a:ext cx="913577" cy="6858000"/>
          </a:xfrm>
          <a:prstGeom prst="straightConnector1">
            <a:avLst/>
          </a:prstGeom>
          <a:noFill/>
          <a:ln w="12700" cap="flat" cmpd="sng">
            <a:solidFill>
              <a:schemeClr val="accent3">
                <a:alpha val="69803"/>
              </a:schemeClr>
            </a:solidFill>
            <a:prstDash val="solid"/>
            <a:miter lim="800000"/>
            <a:headEnd type="none" w="sm" len="sm"/>
            <a:tailEnd type="none" w="sm" len="sm"/>
          </a:ln>
        </p:spPr>
      </p:cxnSp>
      <p:sp>
        <p:nvSpPr>
          <p:cNvPr id="41" name="Google Shape;41;p19"/>
          <p:cNvSpPr txBox="1">
            <a:spLocks noGrp="1"/>
          </p:cNvSpPr>
          <p:nvPr>
            <p:ph type="title"/>
          </p:nvPr>
        </p:nvSpPr>
        <p:spPr>
          <a:xfrm>
            <a:off x="3970117" y="185195"/>
            <a:ext cx="6930838" cy="1505493"/>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2"/>
              </a:buClr>
              <a:buSzPts val="3600"/>
              <a:buFont typeface="Play"/>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9"/>
          <p:cNvSpPr>
            <a:spLocks noGrp="1"/>
          </p:cNvSpPr>
          <p:nvPr>
            <p:ph type="pic" idx="2"/>
          </p:nvPr>
        </p:nvSpPr>
        <p:spPr>
          <a:xfrm>
            <a:off x="-18788" y="-22860"/>
            <a:ext cx="3291840" cy="6903720"/>
          </a:xfrm>
          <a:prstGeom prst="rect">
            <a:avLst/>
          </a:prstGeom>
          <a:noFill/>
          <a:ln>
            <a:noFill/>
          </a:ln>
        </p:spPr>
      </p:sp>
      <p:sp>
        <p:nvSpPr>
          <p:cNvPr id="43" name="Google Shape;43;p19"/>
          <p:cNvSpPr txBox="1">
            <a:spLocks noGrp="1"/>
          </p:cNvSpPr>
          <p:nvPr>
            <p:ph type="body" idx="1"/>
          </p:nvPr>
        </p:nvSpPr>
        <p:spPr>
          <a:xfrm>
            <a:off x="3970116" y="2022395"/>
            <a:ext cx="6941703" cy="4297680"/>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Font typeface="Arial"/>
              <a:buChar char="•"/>
              <a:defRPr sz="1800"/>
            </a:lvl1pPr>
            <a:lvl2pPr marL="914400" lvl="1" indent="-320040" algn="l">
              <a:lnSpc>
                <a:spcPct val="100000"/>
              </a:lnSpc>
              <a:spcBef>
                <a:spcPts val="1500"/>
              </a:spcBef>
              <a:spcAft>
                <a:spcPts val="0"/>
              </a:spcAft>
              <a:buClr>
                <a:schemeClr val="dk2"/>
              </a:buClr>
              <a:buSzPts val="1440"/>
              <a:buChar char="•"/>
              <a:defRPr sz="1800"/>
            </a:lvl2pPr>
            <a:lvl3pPr marL="1371600" lvl="2" indent="-320039" algn="l">
              <a:lnSpc>
                <a:spcPct val="100000"/>
              </a:lnSpc>
              <a:spcBef>
                <a:spcPts val="1500"/>
              </a:spcBef>
              <a:spcAft>
                <a:spcPts val="0"/>
              </a:spcAft>
              <a:buClr>
                <a:schemeClr val="dk2"/>
              </a:buClr>
              <a:buSzPts val="1440"/>
              <a:buChar char="•"/>
              <a:defRPr sz="1800"/>
            </a:lvl3pPr>
            <a:lvl4pPr marL="1828800" lvl="3" indent="-320039" algn="l">
              <a:lnSpc>
                <a:spcPct val="100000"/>
              </a:lnSpc>
              <a:spcBef>
                <a:spcPts val="1500"/>
              </a:spcBef>
              <a:spcAft>
                <a:spcPts val="0"/>
              </a:spcAft>
              <a:buClr>
                <a:schemeClr val="dk2"/>
              </a:buClr>
              <a:buSzPts val="1440"/>
              <a:buChar char="•"/>
              <a:defRPr sz="1800"/>
            </a:lvl4pPr>
            <a:lvl5pPr marL="2286000" lvl="4" indent="-320039" algn="l">
              <a:lnSpc>
                <a:spcPct val="100000"/>
              </a:lnSpc>
              <a:spcBef>
                <a:spcPts val="1500"/>
              </a:spcBef>
              <a:spcAft>
                <a:spcPts val="0"/>
              </a:spcAft>
              <a:buClr>
                <a:schemeClr val="dk2"/>
              </a:buClr>
              <a:buSzPts val="1440"/>
              <a:buChar char="•"/>
              <a:defRPr sz="1800"/>
            </a:lvl5pPr>
            <a:lvl6pPr marL="2743200" lvl="5" indent="-342900" algn="l">
              <a:lnSpc>
                <a:spcPct val="90000"/>
              </a:lnSpc>
              <a:spcBef>
                <a:spcPts val="1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picture">
  <p:cSld name="Title + picture">
    <p:spTree>
      <p:nvGrpSpPr>
        <p:cNvPr id="1" name="Shape 44"/>
        <p:cNvGrpSpPr/>
        <p:nvPr/>
      </p:nvGrpSpPr>
      <p:grpSpPr>
        <a:xfrm>
          <a:off x="0" y="0"/>
          <a:ext cx="0" cy="0"/>
          <a:chOff x="0" y="0"/>
          <a:chExt cx="0" cy="0"/>
        </a:xfrm>
      </p:grpSpPr>
      <p:cxnSp>
        <p:nvCxnSpPr>
          <p:cNvPr id="45" name="Google Shape;45;p20"/>
          <p:cNvCxnSpPr/>
          <p:nvPr/>
        </p:nvCxnSpPr>
        <p:spPr>
          <a:xfrm flipH="1">
            <a:off x="0" y="0"/>
            <a:ext cx="3119718" cy="68580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46" name="Google Shape;46;p20"/>
          <p:cNvCxnSpPr/>
          <p:nvPr/>
        </p:nvCxnSpPr>
        <p:spPr>
          <a:xfrm rot="10800000">
            <a:off x="10781554" y="0"/>
            <a:ext cx="1410446" cy="425834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47" name="Google Shape;47;p20"/>
          <p:cNvCxnSpPr/>
          <p:nvPr/>
        </p:nvCxnSpPr>
        <p:spPr>
          <a:xfrm rot="10800000">
            <a:off x="6529388" y="-4763"/>
            <a:ext cx="5662612" cy="931975"/>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48" name="Google Shape;48;p20"/>
          <p:cNvCxnSpPr/>
          <p:nvPr/>
        </p:nvCxnSpPr>
        <p:spPr>
          <a:xfrm flipH="1">
            <a:off x="0" y="0"/>
            <a:ext cx="903768" cy="6543675"/>
          </a:xfrm>
          <a:prstGeom prst="straightConnector1">
            <a:avLst/>
          </a:prstGeom>
          <a:noFill/>
          <a:ln w="12700" cap="flat" cmpd="sng">
            <a:solidFill>
              <a:schemeClr val="accent3">
                <a:alpha val="69803"/>
              </a:schemeClr>
            </a:solidFill>
            <a:prstDash val="solid"/>
            <a:miter lim="800000"/>
            <a:headEnd type="none" w="sm" len="sm"/>
            <a:tailEnd type="none" w="sm" len="sm"/>
          </a:ln>
        </p:spPr>
      </p:cxnSp>
      <p:sp>
        <p:nvSpPr>
          <p:cNvPr id="49" name="Google Shape;49;p20"/>
          <p:cNvSpPr txBox="1">
            <a:spLocks noGrp="1"/>
          </p:cNvSpPr>
          <p:nvPr>
            <p:ph type="ctrTitle"/>
          </p:nvPr>
        </p:nvSpPr>
        <p:spPr>
          <a:xfrm>
            <a:off x="1524000" y="743671"/>
            <a:ext cx="9144000" cy="3361254"/>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4400"/>
              <a:buFont typeface="Play"/>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20"/>
          <p:cNvSpPr>
            <a:spLocks noGrp="1"/>
          </p:cNvSpPr>
          <p:nvPr>
            <p:ph type="pic" idx="2"/>
          </p:nvPr>
        </p:nvSpPr>
        <p:spPr>
          <a:xfrm>
            <a:off x="-7620" y="4766434"/>
            <a:ext cx="12207240" cy="2121408"/>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2">
  <p:cSld name="Two Content 2">
    <p:spTree>
      <p:nvGrpSpPr>
        <p:cNvPr id="1" name="Shape 51"/>
        <p:cNvGrpSpPr/>
        <p:nvPr/>
      </p:nvGrpSpPr>
      <p:grpSpPr>
        <a:xfrm>
          <a:off x="0" y="0"/>
          <a:ext cx="0" cy="0"/>
          <a:chOff x="0" y="0"/>
          <a:chExt cx="0" cy="0"/>
        </a:xfrm>
      </p:grpSpPr>
      <p:cxnSp>
        <p:nvCxnSpPr>
          <p:cNvPr id="52" name="Google Shape;52;p21"/>
          <p:cNvCxnSpPr/>
          <p:nvPr/>
        </p:nvCxnSpPr>
        <p:spPr>
          <a:xfrm flipH="1">
            <a:off x="0" y="0"/>
            <a:ext cx="3119718" cy="68580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53" name="Google Shape;53;p21"/>
          <p:cNvCxnSpPr/>
          <p:nvPr/>
        </p:nvCxnSpPr>
        <p:spPr>
          <a:xfrm flipH="1">
            <a:off x="0" y="0"/>
            <a:ext cx="903768" cy="6543675"/>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54" name="Google Shape;54;p21"/>
          <p:cNvCxnSpPr/>
          <p:nvPr/>
        </p:nvCxnSpPr>
        <p:spPr>
          <a:xfrm rot="10800000">
            <a:off x="-42863" y="5791200"/>
            <a:ext cx="6286501" cy="1066801"/>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55" name="Google Shape;55;p21"/>
          <p:cNvCxnSpPr/>
          <p:nvPr/>
        </p:nvCxnSpPr>
        <p:spPr>
          <a:xfrm flipH="1">
            <a:off x="8462964" y="5848350"/>
            <a:ext cx="3729036" cy="100965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56" name="Google Shape;56;p21"/>
          <p:cNvCxnSpPr/>
          <p:nvPr/>
        </p:nvCxnSpPr>
        <p:spPr>
          <a:xfrm flipH="1">
            <a:off x="11543158" y="1647825"/>
            <a:ext cx="648842" cy="5210175"/>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57" name="Google Shape;57;p21"/>
          <p:cNvCxnSpPr/>
          <p:nvPr/>
        </p:nvCxnSpPr>
        <p:spPr>
          <a:xfrm rot="10800000">
            <a:off x="10781554" y="0"/>
            <a:ext cx="1410446" cy="425834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58" name="Google Shape;58;p21"/>
          <p:cNvCxnSpPr/>
          <p:nvPr/>
        </p:nvCxnSpPr>
        <p:spPr>
          <a:xfrm rot="10800000">
            <a:off x="6529388" y="-4763"/>
            <a:ext cx="5662612" cy="931975"/>
          </a:xfrm>
          <a:prstGeom prst="straightConnector1">
            <a:avLst/>
          </a:prstGeom>
          <a:noFill/>
          <a:ln w="12700" cap="flat" cmpd="sng">
            <a:solidFill>
              <a:schemeClr val="accent3">
                <a:alpha val="69803"/>
              </a:schemeClr>
            </a:solidFill>
            <a:prstDash val="solid"/>
            <a:miter lim="800000"/>
            <a:headEnd type="none" w="sm" len="sm"/>
            <a:tailEnd type="none" w="sm" len="sm"/>
          </a:ln>
        </p:spPr>
      </p:cxnSp>
      <p:sp>
        <p:nvSpPr>
          <p:cNvPr id="59" name="Google Shape;59;p21"/>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2"/>
              </a:buClr>
              <a:buSzPts val="3600"/>
              <a:buFont typeface="Play"/>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1"/>
          <p:cNvSpPr txBox="1">
            <a:spLocks noGrp="1"/>
          </p:cNvSpPr>
          <p:nvPr>
            <p:ph type="body" idx="1"/>
          </p:nvPr>
        </p:nvSpPr>
        <p:spPr>
          <a:xfrm>
            <a:off x="838199" y="2078963"/>
            <a:ext cx="3435628" cy="4067492"/>
          </a:xfrm>
          <a:prstGeom prst="rect">
            <a:avLst/>
          </a:prstGeom>
          <a:noFill/>
          <a:ln>
            <a:noFill/>
          </a:ln>
        </p:spPr>
        <p:txBody>
          <a:bodyPr spcFirstLastPara="1" wrap="square" lIns="91425" tIns="45700" rIns="91425" bIns="45700" anchor="t" anchorCtr="0">
            <a:normAutofit/>
          </a:bodyPr>
          <a:lstStyle>
            <a:lvl1pPr marL="457200" lvl="0" indent="-320040" algn="l">
              <a:lnSpc>
                <a:spcPct val="100000"/>
              </a:lnSpc>
              <a:spcBef>
                <a:spcPts val="1000"/>
              </a:spcBef>
              <a:spcAft>
                <a:spcPts val="0"/>
              </a:spcAft>
              <a:buClr>
                <a:schemeClr val="dk2"/>
              </a:buClr>
              <a:buSzPts val="1440"/>
              <a:buFont typeface="Play"/>
              <a:buAutoNum type="arabicPeriod"/>
              <a:defRPr sz="1800"/>
            </a:lvl1pPr>
            <a:lvl2pPr marL="914400" lvl="1" indent="-320040" algn="l">
              <a:lnSpc>
                <a:spcPct val="100000"/>
              </a:lnSpc>
              <a:spcBef>
                <a:spcPts val="1000"/>
              </a:spcBef>
              <a:spcAft>
                <a:spcPts val="0"/>
              </a:spcAft>
              <a:buClr>
                <a:schemeClr val="dk2"/>
              </a:buClr>
              <a:buSzPts val="1440"/>
              <a:buFont typeface="Play"/>
              <a:buAutoNum type="alphaLcPeriod"/>
              <a:defRPr sz="1800"/>
            </a:lvl2pPr>
            <a:lvl3pPr marL="1371600" lvl="2" indent="-320039" algn="l">
              <a:lnSpc>
                <a:spcPct val="100000"/>
              </a:lnSpc>
              <a:spcBef>
                <a:spcPts val="1000"/>
              </a:spcBef>
              <a:spcAft>
                <a:spcPts val="0"/>
              </a:spcAft>
              <a:buClr>
                <a:schemeClr val="dk2"/>
              </a:buClr>
              <a:buSzPts val="1440"/>
              <a:buFont typeface="Play"/>
              <a:buAutoNum type="arabicParenR"/>
              <a:defRPr sz="1800"/>
            </a:lvl3pPr>
            <a:lvl4pPr marL="1828800" lvl="3" indent="-320039" algn="l">
              <a:lnSpc>
                <a:spcPct val="100000"/>
              </a:lnSpc>
              <a:spcBef>
                <a:spcPts val="1000"/>
              </a:spcBef>
              <a:spcAft>
                <a:spcPts val="0"/>
              </a:spcAft>
              <a:buClr>
                <a:schemeClr val="dk2"/>
              </a:buClr>
              <a:buSzPts val="1440"/>
              <a:buFont typeface="Play"/>
              <a:buAutoNum type="alphaLcParenR"/>
              <a:defRPr sz="1800"/>
            </a:lvl4pPr>
            <a:lvl5pPr marL="2286000" lvl="4" indent="-320039" algn="l">
              <a:lnSpc>
                <a:spcPct val="100000"/>
              </a:lnSpc>
              <a:spcBef>
                <a:spcPts val="1000"/>
              </a:spcBef>
              <a:spcAft>
                <a:spcPts val="0"/>
              </a:spcAft>
              <a:buClr>
                <a:schemeClr val="dk2"/>
              </a:buClr>
              <a:buSzPts val="1440"/>
              <a:buFont typeface="Play"/>
              <a:buAutoNum type="romanLcPeriod"/>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21"/>
          <p:cNvSpPr txBox="1">
            <a:spLocks noGrp="1"/>
          </p:cNvSpPr>
          <p:nvPr>
            <p:ph type="body" idx="2"/>
          </p:nvPr>
        </p:nvSpPr>
        <p:spPr>
          <a:xfrm>
            <a:off x="4965539" y="2087315"/>
            <a:ext cx="6007261" cy="406749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440"/>
              <a:buNone/>
              <a:defRPr sz="1800"/>
            </a:lvl1pPr>
            <a:lvl2pPr marL="914400" lvl="1" indent="-320040" algn="l">
              <a:lnSpc>
                <a:spcPct val="100000"/>
              </a:lnSpc>
              <a:spcBef>
                <a:spcPts val="1000"/>
              </a:spcBef>
              <a:spcAft>
                <a:spcPts val="0"/>
              </a:spcAft>
              <a:buClr>
                <a:schemeClr val="dk2"/>
              </a:buClr>
              <a:buSzPts val="1440"/>
              <a:buChar char="•"/>
              <a:defRPr sz="1800"/>
            </a:lvl2pPr>
            <a:lvl3pPr marL="1371600" lvl="2" indent="-320039" algn="l">
              <a:lnSpc>
                <a:spcPct val="100000"/>
              </a:lnSpc>
              <a:spcBef>
                <a:spcPts val="1000"/>
              </a:spcBef>
              <a:spcAft>
                <a:spcPts val="0"/>
              </a:spcAft>
              <a:buClr>
                <a:schemeClr val="dk2"/>
              </a:buClr>
              <a:buSzPts val="1440"/>
              <a:buChar char="•"/>
              <a:defRPr sz="1800"/>
            </a:lvl3pPr>
            <a:lvl4pPr marL="1828800" lvl="3" indent="-320039" algn="l">
              <a:lnSpc>
                <a:spcPct val="100000"/>
              </a:lnSpc>
              <a:spcBef>
                <a:spcPts val="1000"/>
              </a:spcBef>
              <a:spcAft>
                <a:spcPts val="0"/>
              </a:spcAft>
              <a:buClr>
                <a:schemeClr val="dk2"/>
              </a:buClr>
              <a:buSzPts val="1440"/>
              <a:buChar char="•"/>
              <a:defRPr sz="1800"/>
            </a:lvl4pPr>
            <a:lvl5pPr marL="2286000" lvl="4" indent="-320039" algn="l">
              <a:lnSpc>
                <a:spcPct val="100000"/>
              </a:lnSpc>
              <a:spcBef>
                <a:spcPts val="1000"/>
              </a:spcBef>
              <a:spcAft>
                <a:spcPts val="0"/>
              </a:spcAft>
              <a:buClr>
                <a:schemeClr val="dk2"/>
              </a:buClr>
              <a:buSzPts val="144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21"/>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1"/>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subtitle + picture">
  <p:cSld name="Title + subtitle + picture">
    <p:spTree>
      <p:nvGrpSpPr>
        <p:cNvPr id="1" name="Shape 65"/>
        <p:cNvGrpSpPr/>
        <p:nvPr/>
      </p:nvGrpSpPr>
      <p:grpSpPr>
        <a:xfrm>
          <a:off x="0" y="0"/>
          <a:ext cx="0" cy="0"/>
          <a:chOff x="0" y="0"/>
          <a:chExt cx="0" cy="0"/>
        </a:xfrm>
      </p:grpSpPr>
      <p:cxnSp>
        <p:nvCxnSpPr>
          <p:cNvPr id="66" name="Google Shape;66;p22"/>
          <p:cNvCxnSpPr/>
          <p:nvPr/>
        </p:nvCxnSpPr>
        <p:spPr>
          <a:xfrm flipH="1">
            <a:off x="0" y="0"/>
            <a:ext cx="3119718" cy="68580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67" name="Google Shape;67;p22"/>
          <p:cNvCxnSpPr/>
          <p:nvPr/>
        </p:nvCxnSpPr>
        <p:spPr>
          <a:xfrm rot="10800000">
            <a:off x="-42863" y="5791200"/>
            <a:ext cx="6286501" cy="1066801"/>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68" name="Google Shape;68;p22"/>
          <p:cNvCxnSpPr/>
          <p:nvPr/>
        </p:nvCxnSpPr>
        <p:spPr>
          <a:xfrm flipH="1">
            <a:off x="0" y="0"/>
            <a:ext cx="903768" cy="6543675"/>
          </a:xfrm>
          <a:prstGeom prst="straightConnector1">
            <a:avLst/>
          </a:prstGeom>
          <a:noFill/>
          <a:ln w="12700" cap="flat" cmpd="sng">
            <a:solidFill>
              <a:schemeClr val="accent3">
                <a:alpha val="69803"/>
              </a:schemeClr>
            </a:solidFill>
            <a:prstDash val="solid"/>
            <a:miter lim="800000"/>
            <a:headEnd type="none" w="sm" len="sm"/>
            <a:tailEnd type="none" w="sm" len="sm"/>
          </a:ln>
        </p:spPr>
      </p:cxnSp>
      <p:sp>
        <p:nvSpPr>
          <p:cNvPr id="69" name="Google Shape;69;p22"/>
          <p:cNvSpPr txBox="1">
            <a:spLocks noGrp="1"/>
          </p:cNvSpPr>
          <p:nvPr>
            <p:ph type="ctrTitle"/>
          </p:nvPr>
        </p:nvSpPr>
        <p:spPr>
          <a:xfrm>
            <a:off x="1215072" y="528320"/>
            <a:ext cx="5028566" cy="3354992"/>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2"/>
              </a:buClr>
              <a:buSzPts val="4400"/>
              <a:buFont typeface="Play"/>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subTitle" idx="1"/>
          </p:nvPr>
        </p:nvSpPr>
        <p:spPr>
          <a:xfrm>
            <a:off x="1215072" y="4027992"/>
            <a:ext cx="5028565" cy="1894972"/>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accent2"/>
              </a:buClr>
              <a:buSzPts val="1440"/>
              <a:buNone/>
              <a:defRPr sz="1800" b="1" cap="none">
                <a:solidFill>
                  <a:schemeClr val="accent2"/>
                </a:solidFill>
              </a:defRPr>
            </a:lvl1pPr>
            <a:lvl2pPr lvl="1" algn="ctr">
              <a:lnSpc>
                <a:spcPct val="100000"/>
              </a:lnSpc>
              <a:spcBef>
                <a:spcPts val="500"/>
              </a:spcBef>
              <a:spcAft>
                <a:spcPts val="0"/>
              </a:spcAft>
              <a:buClr>
                <a:schemeClr val="dk2"/>
              </a:buClr>
              <a:buSzPts val="1600"/>
              <a:buNone/>
              <a:defRPr sz="2000"/>
            </a:lvl2pPr>
            <a:lvl3pPr lvl="2" algn="ctr">
              <a:lnSpc>
                <a:spcPct val="100000"/>
              </a:lnSpc>
              <a:spcBef>
                <a:spcPts val="500"/>
              </a:spcBef>
              <a:spcAft>
                <a:spcPts val="0"/>
              </a:spcAft>
              <a:buClr>
                <a:schemeClr val="dk2"/>
              </a:buClr>
              <a:buSzPts val="1440"/>
              <a:buNone/>
              <a:defRPr sz="1800"/>
            </a:lvl3pPr>
            <a:lvl4pPr lvl="3" algn="ctr">
              <a:lnSpc>
                <a:spcPct val="100000"/>
              </a:lnSpc>
              <a:spcBef>
                <a:spcPts val="500"/>
              </a:spcBef>
              <a:spcAft>
                <a:spcPts val="0"/>
              </a:spcAft>
              <a:buClr>
                <a:schemeClr val="dk2"/>
              </a:buClr>
              <a:buSzPts val="1280"/>
              <a:buNone/>
              <a:defRPr sz="1600"/>
            </a:lvl4pPr>
            <a:lvl5pPr lvl="4" algn="ctr">
              <a:lnSpc>
                <a:spcPct val="100000"/>
              </a:lnSpc>
              <a:spcBef>
                <a:spcPts val="500"/>
              </a:spcBef>
              <a:spcAft>
                <a:spcPts val="0"/>
              </a:spcAft>
              <a:buClr>
                <a:schemeClr val="dk2"/>
              </a:buClr>
              <a:buSzPts val="128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1" name="Google Shape;71;p22"/>
          <p:cNvSpPr>
            <a:spLocks noGrp="1"/>
          </p:cNvSpPr>
          <p:nvPr>
            <p:ph type="pic" idx="2"/>
          </p:nvPr>
        </p:nvSpPr>
        <p:spPr>
          <a:xfrm>
            <a:off x="7257326" y="-11576"/>
            <a:ext cx="4946249" cy="690372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2"/>
        <p:cNvGrpSpPr/>
        <p:nvPr/>
      </p:nvGrpSpPr>
      <p:grpSpPr>
        <a:xfrm>
          <a:off x="0" y="0"/>
          <a:ext cx="0" cy="0"/>
          <a:chOff x="0" y="0"/>
          <a:chExt cx="0" cy="0"/>
        </a:xfrm>
      </p:grpSpPr>
      <p:sp>
        <p:nvSpPr>
          <p:cNvPr id="73" name="Google Shape;73;p23"/>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3"/>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3"/>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 picture ">
  <p:cSld name="Content + picture ">
    <p:spTree>
      <p:nvGrpSpPr>
        <p:cNvPr id="1" name="Shape 76"/>
        <p:cNvGrpSpPr/>
        <p:nvPr/>
      </p:nvGrpSpPr>
      <p:grpSpPr>
        <a:xfrm>
          <a:off x="0" y="0"/>
          <a:ext cx="0" cy="0"/>
          <a:chOff x="0" y="0"/>
          <a:chExt cx="0" cy="0"/>
        </a:xfrm>
      </p:grpSpPr>
      <p:cxnSp>
        <p:nvCxnSpPr>
          <p:cNvPr id="77" name="Google Shape;77;p24"/>
          <p:cNvCxnSpPr/>
          <p:nvPr/>
        </p:nvCxnSpPr>
        <p:spPr>
          <a:xfrm flipH="1">
            <a:off x="0" y="0"/>
            <a:ext cx="3119718" cy="68580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78" name="Google Shape;78;p24"/>
          <p:cNvCxnSpPr/>
          <p:nvPr/>
        </p:nvCxnSpPr>
        <p:spPr>
          <a:xfrm flipH="1">
            <a:off x="0" y="0"/>
            <a:ext cx="903768" cy="6543675"/>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79" name="Google Shape;79;p24"/>
          <p:cNvCxnSpPr/>
          <p:nvPr/>
        </p:nvCxnSpPr>
        <p:spPr>
          <a:xfrm rot="10800000">
            <a:off x="-42863" y="5791200"/>
            <a:ext cx="6286501" cy="1066801"/>
          </a:xfrm>
          <a:prstGeom prst="straightConnector1">
            <a:avLst/>
          </a:prstGeom>
          <a:noFill/>
          <a:ln w="12700" cap="flat" cmpd="sng">
            <a:solidFill>
              <a:schemeClr val="accent3">
                <a:alpha val="69803"/>
              </a:schemeClr>
            </a:solidFill>
            <a:prstDash val="solid"/>
            <a:miter lim="800000"/>
            <a:headEnd type="none" w="sm" len="sm"/>
            <a:tailEnd type="none" w="sm" len="sm"/>
          </a:ln>
        </p:spPr>
      </p:cxnSp>
      <p:sp>
        <p:nvSpPr>
          <p:cNvPr id="80" name="Google Shape;80;p24"/>
          <p:cNvSpPr txBox="1">
            <a:spLocks noGrp="1"/>
          </p:cNvSpPr>
          <p:nvPr>
            <p:ph type="title"/>
          </p:nvPr>
        </p:nvSpPr>
        <p:spPr>
          <a:xfrm>
            <a:off x="838199" y="365125"/>
            <a:ext cx="6645965" cy="1325563"/>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2"/>
              </a:buClr>
              <a:buSzPts val="3600"/>
              <a:buFont typeface="Play"/>
              <a:buNone/>
              <a:defRPr sz="3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4"/>
          <p:cNvSpPr txBox="1">
            <a:spLocks noGrp="1"/>
          </p:cNvSpPr>
          <p:nvPr>
            <p:ph type="body" idx="1"/>
          </p:nvPr>
        </p:nvSpPr>
        <p:spPr>
          <a:xfrm>
            <a:off x="838201" y="2055813"/>
            <a:ext cx="5781261" cy="406749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440"/>
              <a:buNone/>
              <a:defRPr sz="1800"/>
            </a:lvl1pPr>
            <a:lvl2pPr marL="914400" lvl="1" indent="-309880" algn="l">
              <a:lnSpc>
                <a:spcPct val="100000"/>
              </a:lnSpc>
              <a:spcBef>
                <a:spcPts val="1000"/>
              </a:spcBef>
              <a:spcAft>
                <a:spcPts val="0"/>
              </a:spcAft>
              <a:buClr>
                <a:schemeClr val="dk2"/>
              </a:buClr>
              <a:buSzPts val="1280"/>
              <a:buChar char="•"/>
              <a:defRPr sz="1600"/>
            </a:lvl2pPr>
            <a:lvl3pPr marL="1371600" lvl="2" indent="-299719" algn="l">
              <a:lnSpc>
                <a:spcPct val="100000"/>
              </a:lnSpc>
              <a:spcBef>
                <a:spcPts val="1000"/>
              </a:spcBef>
              <a:spcAft>
                <a:spcPts val="0"/>
              </a:spcAft>
              <a:buClr>
                <a:schemeClr val="dk2"/>
              </a:buClr>
              <a:buSzPts val="1120"/>
              <a:buChar char="•"/>
              <a:defRPr sz="1400"/>
            </a:lvl3pPr>
            <a:lvl4pPr marL="1828800" lvl="3" indent="-289560" algn="l">
              <a:lnSpc>
                <a:spcPct val="100000"/>
              </a:lnSpc>
              <a:spcBef>
                <a:spcPts val="1000"/>
              </a:spcBef>
              <a:spcAft>
                <a:spcPts val="0"/>
              </a:spcAft>
              <a:buClr>
                <a:schemeClr val="dk2"/>
              </a:buClr>
              <a:buSzPts val="960"/>
              <a:buChar char="•"/>
              <a:defRPr sz="1200"/>
            </a:lvl4pPr>
            <a:lvl5pPr marL="2286000" lvl="4" indent="-289560" algn="l">
              <a:lnSpc>
                <a:spcPct val="100000"/>
              </a:lnSpc>
              <a:spcBef>
                <a:spcPts val="1000"/>
              </a:spcBef>
              <a:spcAft>
                <a:spcPts val="0"/>
              </a:spcAft>
              <a:buClr>
                <a:schemeClr val="dk2"/>
              </a:buClr>
              <a:buSzPts val="960"/>
              <a:buChar char="•"/>
              <a:defRPr sz="12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4"/>
          <p:cNvSpPr>
            <a:spLocks noGrp="1"/>
          </p:cNvSpPr>
          <p:nvPr>
            <p:ph type="pic" idx="2"/>
          </p:nvPr>
        </p:nvSpPr>
        <p:spPr>
          <a:xfrm>
            <a:off x="7566991" y="-22860"/>
            <a:ext cx="4625008" cy="6903720"/>
          </a:xfrm>
          <a:prstGeom prst="rect">
            <a:avLst/>
          </a:prstGeom>
          <a:noFill/>
          <a:ln>
            <a:noFill/>
          </a:ln>
        </p:spPr>
      </p:sp>
      <p:sp>
        <p:nvSpPr>
          <p:cNvPr id="83" name="Google Shape;83;p24"/>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24"/>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4"/>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3">
  <p:cSld name="Content 3">
    <p:bg>
      <p:bgPr>
        <a:solidFill>
          <a:srgbClr val="F2E5CF"/>
        </a:solidFill>
        <a:effectLst/>
      </p:bgPr>
    </p:bg>
    <p:spTree>
      <p:nvGrpSpPr>
        <p:cNvPr id="1" name="Shape 86"/>
        <p:cNvGrpSpPr/>
        <p:nvPr/>
      </p:nvGrpSpPr>
      <p:grpSpPr>
        <a:xfrm>
          <a:off x="0" y="0"/>
          <a:ext cx="0" cy="0"/>
          <a:chOff x="0" y="0"/>
          <a:chExt cx="0" cy="0"/>
        </a:xfrm>
      </p:grpSpPr>
      <p:cxnSp>
        <p:nvCxnSpPr>
          <p:cNvPr id="87" name="Google Shape;87;p25"/>
          <p:cNvCxnSpPr/>
          <p:nvPr/>
        </p:nvCxnSpPr>
        <p:spPr>
          <a:xfrm flipH="1">
            <a:off x="8462964" y="5848350"/>
            <a:ext cx="3729036" cy="100965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88" name="Google Shape;88;p25"/>
          <p:cNvCxnSpPr/>
          <p:nvPr/>
        </p:nvCxnSpPr>
        <p:spPr>
          <a:xfrm flipH="1">
            <a:off x="11543158" y="1647825"/>
            <a:ext cx="648842" cy="5210175"/>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89" name="Google Shape;89;p25"/>
          <p:cNvCxnSpPr/>
          <p:nvPr/>
        </p:nvCxnSpPr>
        <p:spPr>
          <a:xfrm rot="10800000">
            <a:off x="10781554" y="0"/>
            <a:ext cx="1410446" cy="4258340"/>
          </a:xfrm>
          <a:prstGeom prst="straightConnector1">
            <a:avLst/>
          </a:prstGeom>
          <a:noFill/>
          <a:ln w="12700" cap="flat" cmpd="sng">
            <a:solidFill>
              <a:schemeClr val="accent3">
                <a:alpha val="69803"/>
              </a:schemeClr>
            </a:solidFill>
            <a:prstDash val="solid"/>
            <a:miter lim="800000"/>
            <a:headEnd type="none" w="sm" len="sm"/>
            <a:tailEnd type="none" w="sm" len="sm"/>
          </a:ln>
        </p:spPr>
      </p:cxnSp>
      <p:cxnSp>
        <p:nvCxnSpPr>
          <p:cNvPr id="90" name="Google Shape;90;p25"/>
          <p:cNvCxnSpPr/>
          <p:nvPr/>
        </p:nvCxnSpPr>
        <p:spPr>
          <a:xfrm rot="10800000">
            <a:off x="6529388" y="-4763"/>
            <a:ext cx="5662612" cy="931975"/>
          </a:xfrm>
          <a:prstGeom prst="straightConnector1">
            <a:avLst/>
          </a:prstGeom>
          <a:noFill/>
          <a:ln w="12700" cap="flat" cmpd="sng">
            <a:solidFill>
              <a:schemeClr val="accent3">
                <a:alpha val="69803"/>
              </a:schemeClr>
            </a:solidFill>
            <a:prstDash val="solid"/>
            <a:miter lim="800000"/>
            <a:headEnd type="none" w="sm" len="sm"/>
            <a:tailEnd type="none" w="sm" len="sm"/>
          </a:ln>
        </p:spPr>
      </p:cxnSp>
      <p:sp>
        <p:nvSpPr>
          <p:cNvPr id="91" name="Google Shape;91;p25"/>
          <p:cNvSpPr>
            <a:spLocks noGrp="1"/>
          </p:cNvSpPr>
          <p:nvPr>
            <p:ph type="pic" idx="2"/>
          </p:nvPr>
        </p:nvSpPr>
        <p:spPr>
          <a:xfrm>
            <a:off x="3810" y="0"/>
            <a:ext cx="7816995" cy="6858000"/>
          </a:xfrm>
          <a:prstGeom prst="rect">
            <a:avLst/>
          </a:prstGeom>
          <a:solidFill>
            <a:schemeClr val="dk2"/>
          </a:solidFill>
          <a:ln>
            <a:noFill/>
          </a:ln>
        </p:spPr>
      </p:sp>
      <p:sp>
        <p:nvSpPr>
          <p:cNvPr id="92" name="Google Shape;92;p25"/>
          <p:cNvSpPr txBox="1">
            <a:spLocks noGrp="1"/>
          </p:cNvSpPr>
          <p:nvPr>
            <p:ph type="title"/>
          </p:nvPr>
        </p:nvSpPr>
        <p:spPr>
          <a:xfrm>
            <a:off x="6080992" y="731562"/>
            <a:ext cx="4902843" cy="352677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25"/>
          <p:cNvSpPr txBox="1">
            <a:spLocks noGrp="1"/>
          </p:cNvSpPr>
          <p:nvPr>
            <p:ph type="body" idx="1"/>
          </p:nvPr>
        </p:nvSpPr>
        <p:spPr>
          <a:xfrm>
            <a:off x="6080992" y="4373217"/>
            <a:ext cx="4902843" cy="1753221"/>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1"/>
              </a:buClr>
              <a:buSzPts val="1440"/>
              <a:buNone/>
              <a:defRPr sz="1800">
                <a:solidFill>
                  <a:schemeClr val="dk1"/>
                </a:solidFill>
              </a:defRPr>
            </a:lvl1pPr>
            <a:lvl2pPr marL="914400" lvl="1" indent="-309880" algn="l">
              <a:lnSpc>
                <a:spcPct val="100000"/>
              </a:lnSpc>
              <a:spcBef>
                <a:spcPts val="1000"/>
              </a:spcBef>
              <a:spcAft>
                <a:spcPts val="0"/>
              </a:spcAft>
              <a:buClr>
                <a:schemeClr val="dk1"/>
              </a:buClr>
              <a:buSzPts val="1280"/>
              <a:buChar char="•"/>
              <a:defRPr sz="1600">
                <a:solidFill>
                  <a:schemeClr val="dk1"/>
                </a:solidFill>
              </a:defRPr>
            </a:lvl2pPr>
            <a:lvl3pPr marL="1371600" lvl="2" indent="-299719" algn="l">
              <a:lnSpc>
                <a:spcPct val="100000"/>
              </a:lnSpc>
              <a:spcBef>
                <a:spcPts val="1000"/>
              </a:spcBef>
              <a:spcAft>
                <a:spcPts val="0"/>
              </a:spcAft>
              <a:buClr>
                <a:schemeClr val="dk1"/>
              </a:buClr>
              <a:buSzPts val="1120"/>
              <a:buChar char="•"/>
              <a:defRPr sz="1400">
                <a:solidFill>
                  <a:schemeClr val="dk1"/>
                </a:solidFill>
              </a:defRPr>
            </a:lvl3pPr>
            <a:lvl4pPr marL="1828800" lvl="3" indent="-289560" algn="l">
              <a:lnSpc>
                <a:spcPct val="100000"/>
              </a:lnSpc>
              <a:spcBef>
                <a:spcPts val="1000"/>
              </a:spcBef>
              <a:spcAft>
                <a:spcPts val="0"/>
              </a:spcAft>
              <a:buClr>
                <a:schemeClr val="dk1"/>
              </a:buClr>
              <a:buSzPts val="960"/>
              <a:buChar char="•"/>
              <a:defRPr sz="1200">
                <a:solidFill>
                  <a:schemeClr val="dk1"/>
                </a:solidFill>
              </a:defRPr>
            </a:lvl4pPr>
            <a:lvl5pPr marL="2286000" lvl="4" indent="-289560" algn="l">
              <a:lnSpc>
                <a:spcPct val="100000"/>
              </a:lnSpc>
              <a:spcBef>
                <a:spcPts val="1000"/>
              </a:spcBef>
              <a:spcAft>
                <a:spcPts val="0"/>
              </a:spcAft>
              <a:buClr>
                <a:schemeClr val="dk1"/>
              </a:buClr>
              <a:buSzPts val="960"/>
              <a:buChar char="•"/>
              <a:defRPr sz="12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16"/>
          <p:cNvCxnSpPr/>
          <p:nvPr/>
        </p:nvCxnSpPr>
        <p:spPr>
          <a:xfrm flipH="1">
            <a:off x="0" y="0"/>
            <a:ext cx="3119718" cy="68580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1" name="Google Shape;11;p16"/>
          <p:cNvCxnSpPr/>
          <p:nvPr/>
        </p:nvCxnSpPr>
        <p:spPr>
          <a:xfrm flipH="1">
            <a:off x="0" y="0"/>
            <a:ext cx="903768" cy="65436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2" name="Google Shape;12;p16"/>
          <p:cNvCxnSpPr/>
          <p:nvPr/>
        </p:nvCxnSpPr>
        <p:spPr>
          <a:xfrm rot="10800000">
            <a:off x="-42863" y="5791200"/>
            <a:ext cx="6286501" cy="106680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3" name="Google Shape;13;p16"/>
          <p:cNvCxnSpPr/>
          <p:nvPr/>
        </p:nvCxnSpPr>
        <p:spPr>
          <a:xfrm flipH="1">
            <a:off x="8462964" y="5848350"/>
            <a:ext cx="3729036" cy="100965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4" name="Google Shape;14;p16"/>
          <p:cNvCxnSpPr/>
          <p:nvPr/>
        </p:nvCxnSpPr>
        <p:spPr>
          <a:xfrm flipH="1">
            <a:off x="11543158" y="1647825"/>
            <a:ext cx="648842" cy="52101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5" name="Google Shape;15;p16"/>
          <p:cNvCxnSpPr/>
          <p:nvPr/>
        </p:nvCxnSpPr>
        <p:spPr>
          <a:xfrm rot="10800000">
            <a:off x="10781554" y="0"/>
            <a:ext cx="1410446" cy="425834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6" name="Google Shape;16;p16"/>
          <p:cNvCxnSpPr/>
          <p:nvPr/>
        </p:nvCxnSpPr>
        <p:spPr>
          <a:xfrm rot="10800000">
            <a:off x="6529388" y="-4763"/>
            <a:ext cx="5662612" cy="931975"/>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17" name="Google Shape;17;p16"/>
          <p:cNvSpPr txBox="1">
            <a:spLocks noGrp="1"/>
          </p:cNvSpPr>
          <p:nvPr>
            <p:ph type="title"/>
          </p:nvPr>
        </p:nvSpPr>
        <p:spPr>
          <a:xfrm>
            <a:off x="1143000" y="533401"/>
            <a:ext cx="9906000" cy="1382156"/>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2"/>
              </a:buClr>
              <a:buSzPts val="4400"/>
              <a:buFont typeface="Play"/>
              <a:buNone/>
              <a:defRPr sz="4400" b="0" i="1" u="none" strike="noStrike" cap="none">
                <a:solidFill>
                  <a:schemeClr val="dk2"/>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 name="Google Shape;18;p16"/>
          <p:cNvSpPr txBox="1">
            <a:spLocks noGrp="1"/>
          </p:cNvSpPr>
          <p:nvPr>
            <p:ph type="body" idx="1"/>
          </p:nvPr>
        </p:nvSpPr>
        <p:spPr>
          <a:xfrm>
            <a:off x="1143000" y="2009554"/>
            <a:ext cx="9906000" cy="4024424"/>
          </a:xfrm>
          <a:prstGeom prst="rect">
            <a:avLst/>
          </a:prstGeom>
          <a:noFill/>
          <a:ln>
            <a:noFill/>
          </a:ln>
        </p:spPr>
        <p:txBody>
          <a:bodyPr spcFirstLastPara="1" wrap="square" lIns="91425" tIns="45700" rIns="91425" bIns="45700" anchor="t" anchorCtr="0">
            <a:normAutofit/>
          </a:bodyPr>
          <a:lstStyle>
            <a:lvl1pPr marL="457200" marR="0" lvl="0" indent="-350520" algn="l" rtl="0">
              <a:lnSpc>
                <a:spcPct val="100000"/>
              </a:lnSpc>
              <a:spcBef>
                <a:spcPts val="1000"/>
              </a:spcBef>
              <a:spcAft>
                <a:spcPts val="0"/>
              </a:spcAft>
              <a:buClr>
                <a:schemeClr val="dk2"/>
              </a:buClr>
              <a:buSzPts val="1920"/>
              <a:buFont typeface="Arial"/>
              <a:buChar char="•"/>
              <a:defRPr sz="2400" b="0" i="0" u="none" strike="noStrike" cap="none">
                <a:solidFill>
                  <a:schemeClr val="dk2"/>
                </a:solidFill>
                <a:latin typeface="Open Sans Light"/>
                <a:ea typeface="Open Sans Light"/>
                <a:cs typeface="Open Sans Light"/>
                <a:sym typeface="Open Sans Light"/>
              </a:defRPr>
            </a:lvl1pPr>
            <a:lvl2pPr marL="914400" marR="0" lvl="1" indent="-330200" algn="l" rtl="0">
              <a:lnSpc>
                <a:spcPct val="100000"/>
              </a:lnSpc>
              <a:spcBef>
                <a:spcPts val="500"/>
              </a:spcBef>
              <a:spcAft>
                <a:spcPts val="0"/>
              </a:spcAft>
              <a:buClr>
                <a:schemeClr val="dk2"/>
              </a:buClr>
              <a:buSzPts val="1600"/>
              <a:buFont typeface="Arial"/>
              <a:buChar char="•"/>
              <a:defRPr sz="2000" b="0" i="0" u="none" strike="noStrike" cap="none">
                <a:solidFill>
                  <a:schemeClr val="dk2"/>
                </a:solidFill>
                <a:latin typeface="Open Sans Light"/>
                <a:ea typeface="Open Sans Light"/>
                <a:cs typeface="Open Sans Light"/>
                <a:sym typeface="Open Sans Light"/>
              </a:defRPr>
            </a:lvl2pPr>
            <a:lvl3pPr marL="1371600" marR="0" lvl="2" indent="-320039" algn="l" rtl="0">
              <a:lnSpc>
                <a:spcPct val="100000"/>
              </a:lnSpc>
              <a:spcBef>
                <a:spcPts val="500"/>
              </a:spcBef>
              <a:spcAft>
                <a:spcPts val="0"/>
              </a:spcAft>
              <a:buClr>
                <a:schemeClr val="dk2"/>
              </a:buClr>
              <a:buSzPts val="1440"/>
              <a:buFont typeface="Arial"/>
              <a:buChar char="•"/>
              <a:defRPr sz="1800" b="0" i="0" u="none" strike="noStrike" cap="none">
                <a:solidFill>
                  <a:schemeClr val="dk2"/>
                </a:solidFill>
                <a:latin typeface="Open Sans Light"/>
                <a:ea typeface="Open Sans Light"/>
                <a:cs typeface="Open Sans Light"/>
                <a:sym typeface="Open Sans Light"/>
              </a:defRPr>
            </a:lvl3pPr>
            <a:lvl4pPr marL="1828800" marR="0" lvl="3" indent="-309880" algn="l" rtl="0">
              <a:lnSpc>
                <a:spcPct val="100000"/>
              </a:lnSpc>
              <a:spcBef>
                <a:spcPts val="500"/>
              </a:spcBef>
              <a:spcAft>
                <a:spcPts val="0"/>
              </a:spcAft>
              <a:buClr>
                <a:schemeClr val="dk2"/>
              </a:buClr>
              <a:buSzPts val="1280"/>
              <a:buFont typeface="Arial"/>
              <a:buChar char="•"/>
              <a:defRPr sz="1600" b="0" i="0" u="none" strike="noStrike" cap="none">
                <a:solidFill>
                  <a:schemeClr val="dk2"/>
                </a:solidFill>
                <a:latin typeface="Open Sans Light"/>
                <a:ea typeface="Open Sans Light"/>
                <a:cs typeface="Open Sans Light"/>
                <a:sym typeface="Open Sans Light"/>
              </a:defRPr>
            </a:lvl4pPr>
            <a:lvl5pPr marL="2286000" marR="0" lvl="4" indent="-309879" algn="l" rtl="0">
              <a:lnSpc>
                <a:spcPct val="100000"/>
              </a:lnSpc>
              <a:spcBef>
                <a:spcPts val="500"/>
              </a:spcBef>
              <a:spcAft>
                <a:spcPts val="0"/>
              </a:spcAft>
              <a:buClr>
                <a:schemeClr val="dk2"/>
              </a:buClr>
              <a:buSzPts val="1280"/>
              <a:buFont typeface="Arial"/>
              <a:buChar char="•"/>
              <a:defRPr sz="1600" b="0" i="0" u="none" strike="noStrike" cap="none">
                <a:solidFill>
                  <a:schemeClr val="dk2"/>
                </a:solidFill>
                <a:latin typeface="Open Sans Light"/>
                <a:ea typeface="Open Sans Light"/>
                <a:cs typeface="Open Sans Light"/>
                <a:sym typeface="Open Sans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9" name="Google Shape;19;p16"/>
          <p:cNvSpPr txBox="1">
            <a:spLocks noGrp="1"/>
          </p:cNvSpPr>
          <p:nvPr>
            <p:ph type="dt" idx="10"/>
          </p:nvPr>
        </p:nvSpPr>
        <p:spPr>
          <a:xfrm>
            <a:off x="7337102" y="6398878"/>
            <a:ext cx="4193908" cy="365125"/>
          </a:xfrm>
          <a:prstGeom prst="rect">
            <a:avLst/>
          </a:prstGeom>
          <a:noFill/>
          <a:ln>
            <a:noFill/>
          </a:ln>
        </p:spPr>
        <p:txBody>
          <a:bodyPr spcFirstLastPara="1" wrap="square" lIns="91425" tIns="45700" rIns="91425" bIns="45700" anchor="ctr" anchorCtr="0">
            <a:normAutofit/>
          </a:bodyPr>
          <a:lstStyle>
            <a:lvl1pPr marR="0" lvl="0" algn="r" rtl="0">
              <a:spcBef>
                <a:spcPts val="0"/>
              </a:spcBef>
              <a:spcAft>
                <a:spcPts val="0"/>
              </a:spcAft>
              <a:buSzPts val="1400"/>
              <a:buNone/>
              <a:defRPr sz="1100" b="0" i="0" u="none" strike="noStrike" cap="none">
                <a:solidFill>
                  <a:schemeClr val="dk2"/>
                </a:solidFill>
                <a:latin typeface="Open Sans Light"/>
                <a:ea typeface="Open Sans Light"/>
                <a:cs typeface="Open Sans Light"/>
                <a:sym typeface="Open Sans Light"/>
              </a:defRPr>
            </a:lvl1pPr>
            <a:lvl2pPr marR="0" lvl="1"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2pPr>
            <a:lvl3pPr marR="0" lvl="2"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3pPr>
            <a:lvl4pPr marR="0" lvl="3"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4pPr>
            <a:lvl5pPr marR="0" lvl="4"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5pPr>
            <a:lvl6pPr marR="0" lvl="5"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6pPr>
            <a:lvl7pPr marR="0" lvl="6"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7pPr>
            <a:lvl8pPr marR="0" lvl="7"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8pPr>
            <a:lvl9pPr marR="0" lvl="8"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0" name="Google Shape;20;p16"/>
          <p:cNvSpPr txBox="1">
            <a:spLocks noGrp="1"/>
          </p:cNvSpPr>
          <p:nvPr>
            <p:ph type="ftr" idx="11"/>
          </p:nvPr>
        </p:nvSpPr>
        <p:spPr>
          <a:xfrm>
            <a:off x="154429" y="6398878"/>
            <a:ext cx="4497315" cy="365125"/>
          </a:xfrm>
          <a:prstGeom prst="rect">
            <a:avLst/>
          </a:prstGeom>
          <a:noFill/>
          <a:ln>
            <a:noFill/>
          </a:ln>
        </p:spPr>
        <p:txBody>
          <a:bodyPr spcFirstLastPara="1" wrap="square" lIns="91425" tIns="45700" rIns="91425" bIns="45700" anchor="ctr" anchorCtr="0">
            <a:normAutofit/>
          </a:bodyPr>
          <a:lstStyle>
            <a:lvl1pPr marR="0" lvl="0" algn="l" rtl="0">
              <a:spcBef>
                <a:spcPts val="0"/>
              </a:spcBef>
              <a:spcAft>
                <a:spcPts val="0"/>
              </a:spcAft>
              <a:buSzPts val="1400"/>
              <a:buNone/>
              <a:defRPr sz="1200" b="1" i="0" u="none" strike="noStrike" cap="none">
                <a:solidFill>
                  <a:schemeClr val="dk2"/>
                </a:solidFill>
                <a:latin typeface="Play"/>
                <a:ea typeface="Play"/>
                <a:cs typeface="Play"/>
                <a:sym typeface="Play"/>
              </a:defRPr>
            </a:lvl1pPr>
            <a:lvl2pPr marR="0" lvl="1"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2pPr>
            <a:lvl3pPr marR="0" lvl="2"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3pPr>
            <a:lvl4pPr marR="0" lvl="3"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4pPr>
            <a:lvl5pPr marR="0" lvl="4"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5pPr>
            <a:lvl6pPr marR="0" lvl="5"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6pPr>
            <a:lvl7pPr marR="0" lvl="6"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7pPr>
            <a:lvl8pPr marR="0" lvl="7"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8pPr>
            <a:lvl9pPr marR="0" lvl="8"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1" name="Google Shape;21;p16"/>
          <p:cNvSpPr txBox="1">
            <a:spLocks noGrp="1"/>
          </p:cNvSpPr>
          <p:nvPr>
            <p:ph type="sldNum" idx="12"/>
          </p:nvPr>
        </p:nvSpPr>
        <p:spPr>
          <a:xfrm>
            <a:off x="11602477" y="6398878"/>
            <a:ext cx="470887" cy="365125"/>
          </a:xfrm>
          <a:prstGeom prst="rect">
            <a:avLst/>
          </a:prstGeom>
          <a:noFill/>
          <a:ln>
            <a:noFill/>
          </a:ln>
        </p:spPr>
        <p:txBody>
          <a:bodyPr spcFirstLastPara="1" wrap="square" lIns="91425" tIns="45700" rIns="91425" bIns="45700" anchor="ctr" anchorCtr="0">
            <a:normAutofit/>
          </a:bodyPr>
          <a:lstStyle>
            <a:lvl1pPr marL="0" marR="0" lvl="0" indent="0" algn="r" rtl="0">
              <a:spcBef>
                <a:spcPts val="0"/>
              </a:spcBef>
              <a:buNone/>
              <a:defRPr sz="1100" b="0" i="0" u="none" strike="noStrike" cap="none">
                <a:solidFill>
                  <a:schemeClr val="dk2"/>
                </a:solidFill>
                <a:latin typeface="Open Sans Light"/>
                <a:ea typeface="Open Sans Light"/>
                <a:cs typeface="Open Sans Light"/>
                <a:sym typeface="Open Sans Light"/>
              </a:defRPr>
            </a:lvl1pPr>
            <a:lvl2pPr marL="0" marR="0" lvl="1" indent="0" algn="r" rtl="0">
              <a:spcBef>
                <a:spcPts val="0"/>
              </a:spcBef>
              <a:buNone/>
              <a:defRPr sz="1100" b="0" i="0" u="none" strike="noStrike" cap="none">
                <a:solidFill>
                  <a:schemeClr val="dk2"/>
                </a:solidFill>
                <a:latin typeface="Open Sans Light"/>
                <a:ea typeface="Open Sans Light"/>
                <a:cs typeface="Open Sans Light"/>
                <a:sym typeface="Open Sans Light"/>
              </a:defRPr>
            </a:lvl2pPr>
            <a:lvl3pPr marL="0" marR="0" lvl="2" indent="0" algn="r" rtl="0">
              <a:spcBef>
                <a:spcPts val="0"/>
              </a:spcBef>
              <a:buNone/>
              <a:defRPr sz="1100" b="0" i="0" u="none" strike="noStrike" cap="none">
                <a:solidFill>
                  <a:schemeClr val="dk2"/>
                </a:solidFill>
                <a:latin typeface="Open Sans Light"/>
                <a:ea typeface="Open Sans Light"/>
                <a:cs typeface="Open Sans Light"/>
                <a:sym typeface="Open Sans Light"/>
              </a:defRPr>
            </a:lvl3pPr>
            <a:lvl4pPr marL="0" marR="0" lvl="3" indent="0" algn="r" rtl="0">
              <a:spcBef>
                <a:spcPts val="0"/>
              </a:spcBef>
              <a:buNone/>
              <a:defRPr sz="1100" b="0" i="0" u="none" strike="noStrike" cap="none">
                <a:solidFill>
                  <a:schemeClr val="dk2"/>
                </a:solidFill>
                <a:latin typeface="Open Sans Light"/>
                <a:ea typeface="Open Sans Light"/>
                <a:cs typeface="Open Sans Light"/>
                <a:sym typeface="Open Sans Light"/>
              </a:defRPr>
            </a:lvl4pPr>
            <a:lvl5pPr marL="0" marR="0" lvl="4" indent="0" algn="r" rtl="0">
              <a:spcBef>
                <a:spcPts val="0"/>
              </a:spcBef>
              <a:buNone/>
              <a:defRPr sz="1100" b="0" i="0" u="none" strike="noStrike" cap="none">
                <a:solidFill>
                  <a:schemeClr val="dk2"/>
                </a:solidFill>
                <a:latin typeface="Open Sans Light"/>
                <a:ea typeface="Open Sans Light"/>
                <a:cs typeface="Open Sans Light"/>
                <a:sym typeface="Open Sans Light"/>
              </a:defRPr>
            </a:lvl5pPr>
            <a:lvl6pPr marL="0" marR="0" lvl="5" indent="0" algn="r" rtl="0">
              <a:spcBef>
                <a:spcPts val="0"/>
              </a:spcBef>
              <a:buNone/>
              <a:defRPr sz="1100" b="0" i="0" u="none" strike="noStrike" cap="none">
                <a:solidFill>
                  <a:schemeClr val="dk2"/>
                </a:solidFill>
                <a:latin typeface="Open Sans Light"/>
                <a:ea typeface="Open Sans Light"/>
                <a:cs typeface="Open Sans Light"/>
                <a:sym typeface="Open Sans Light"/>
              </a:defRPr>
            </a:lvl6pPr>
            <a:lvl7pPr marL="0" marR="0" lvl="6" indent="0" algn="r" rtl="0">
              <a:spcBef>
                <a:spcPts val="0"/>
              </a:spcBef>
              <a:buNone/>
              <a:defRPr sz="1100" b="0" i="0" u="none" strike="noStrike" cap="none">
                <a:solidFill>
                  <a:schemeClr val="dk2"/>
                </a:solidFill>
                <a:latin typeface="Open Sans Light"/>
                <a:ea typeface="Open Sans Light"/>
                <a:cs typeface="Open Sans Light"/>
                <a:sym typeface="Open Sans Light"/>
              </a:defRPr>
            </a:lvl7pPr>
            <a:lvl8pPr marL="0" marR="0" lvl="7" indent="0" algn="r" rtl="0">
              <a:spcBef>
                <a:spcPts val="0"/>
              </a:spcBef>
              <a:buNone/>
              <a:defRPr sz="1100" b="0" i="0" u="none" strike="noStrike" cap="none">
                <a:solidFill>
                  <a:schemeClr val="dk2"/>
                </a:solidFill>
                <a:latin typeface="Open Sans Light"/>
                <a:ea typeface="Open Sans Light"/>
                <a:cs typeface="Open Sans Light"/>
                <a:sym typeface="Open Sans Light"/>
              </a:defRPr>
            </a:lvl8pPr>
            <a:lvl9pPr marL="0" marR="0" lvl="8" indent="0" algn="r" rtl="0">
              <a:spcBef>
                <a:spcPts val="0"/>
              </a:spcBef>
              <a:buNone/>
              <a:defRPr sz="1100" b="0" i="0" u="none" strike="noStrike" cap="none">
                <a:solidFill>
                  <a:schemeClr val="dk2"/>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336">
          <p15:clr>
            <a:srgbClr val="F26B43"/>
          </p15:clr>
        </p15:guide>
        <p15:guide id="4" orient="horz" pos="3984">
          <p15:clr>
            <a:srgbClr val="F26B43"/>
          </p15:clr>
        </p15:guide>
        <p15:guide id="5" pos="336">
          <p15:clr>
            <a:srgbClr val="F26B43"/>
          </p15:clr>
        </p15:guide>
        <p15:guide id="6" pos="7344">
          <p15:clr>
            <a:srgbClr val="F26B43"/>
          </p15:clr>
        </p15:guide>
        <p15:guide id="7" pos="720">
          <p15:clr>
            <a:srgbClr val="F26B43"/>
          </p15:clr>
        </p15:guide>
        <p15:guide id="8" pos="69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18.jp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21.jp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7"/>
        <p:cNvGrpSpPr/>
        <p:nvPr/>
      </p:nvGrpSpPr>
      <p:grpSpPr>
        <a:xfrm>
          <a:off x="0" y="0"/>
          <a:ext cx="0" cy="0"/>
          <a:chOff x="0" y="0"/>
          <a:chExt cx="0" cy="0"/>
        </a:xfrm>
      </p:grpSpPr>
      <p:cxnSp>
        <p:nvCxnSpPr>
          <p:cNvPr id="178" name="Google Shape;178;p1"/>
          <p:cNvCxnSpPr/>
          <p:nvPr/>
        </p:nvCxnSpPr>
        <p:spPr>
          <a:xfrm flipH="1">
            <a:off x="0" y="0"/>
            <a:ext cx="3119718" cy="68580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79" name="Google Shape;179;p1"/>
          <p:cNvCxnSpPr/>
          <p:nvPr/>
        </p:nvCxnSpPr>
        <p:spPr>
          <a:xfrm flipH="1">
            <a:off x="0" y="0"/>
            <a:ext cx="903768" cy="65436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80" name="Google Shape;180;p1"/>
          <p:cNvCxnSpPr/>
          <p:nvPr/>
        </p:nvCxnSpPr>
        <p:spPr>
          <a:xfrm rot="10800000">
            <a:off x="-42863" y="5791200"/>
            <a:ext cx="6286501" cy="106680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81" name="Google Shape;181;p1"/>
          <p:cNvCxnSpPr/>
          <p:nvPr/>
        </p:nvCxnSpPr>
        <p:spPr>
          <a:xfrm flipH="1">
            <a:off x="8462964" y="5848350"/>
            <a:ext cx="3729036" cy="100965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82" name="Google Shape;182;p1"/>
          <p:cNvCxnSpPr/>
          <p:nvPr/>
        </p:nvCxnSpPr>
        <p:spPr>
          <a:xfrm flipH="1">
            <a:off x="11543158" y="1647825"/>
            <a:ext cx="648842" cy="52101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83" name="Google Shape;183;p1"/>
          <p:cNvCxnSpPr/>
          <p:nvPr/>
        </p:nvCxnSpPr>
        <p:spPr>
          <a:xfrm rot="10800000">
            <a:off x="10781554" y="0"/>
            <a:ext cx="1410446" cy="425834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84" name="Google Shape;184;p1"/>
          <p:cNvCxnSpPr/>
          <p:nvPr/>
        </p:nvCxnSpPr>
        <p:spPr>
          <a:xfrm rot="10800000">
            <a:off x="6529388" y="-4763"/>
            <a:ext cx="5662612" cy="931975"/>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185" name="Google Shape;185;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Light"/>
              <a:ea typeface="Open Sans Light"/>
              <a:cs typeface="Open Sans Light"/>
              <a:sym typeface="Open Sans Light"/>
            </a:endParaRPr>
          </a:p>
        </p:txBody>
      </p:sp>
      <p:cxnSp>
        <p:nvCxnSpPr>
          <p:cNvPr id="186" name="Google Shape;186;p1"/>
          <p:cNvCxnSpPr/>
          <p:nvPr/>
        </p:nvCxnSpPr>
        <p:spPr>
          <a:xfrm rot="10800000">
            <a:off x="0" y="5865974"/>
            <a:ext cx="5081517" cy="102614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87" name="Google Shape;187;p1"/>
          <p:cNvCxnSpPr/>
          <p:nvPr/>
        </p:nvCxnSpPr>
        <p:spPr>
          <a:xfrm flipH="1">
            <a:off x="0" y="0"/>
            <a:ext cx="1132764" cy="642738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88" name="Google Shape;188;p1"/>
          <p:cNvCxnSpPr/>
          <p:nvPr/>
        </p:nvCxnSpPr>
        <p:spPr>
          <a:xfrm rot="10800000">
            <a:off x="1" y="4052048"/>
            <a:ext cx="2163482" cy="2805952"/>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189" name="Google Shape;189;p1"/>
          <p:cNvCxnSpPr/>
          <p:nvPr/>
        </p:nvCxnSpPr>
        <p:spPr>
          <a:xfrm flipH="1">
            <a:off x="7110484" y="5356746"/>
            <a:ext cx="5081515" cy="1524906"/>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190" name="Google Shape;190;p1"/>
          <p:cNvSpPr txBox="1">
            <a:spLocks noGrp="1"/>
          </p:cNvSpPr>
          <p:nvPr>
            <p:ph type="ctrTitle"/>
          </p:nvPr>
        </p:nvSpPr>
        <p:spPr>
          <a:xfrm>
            <a:off x="1524000" y="5003997"/>
            <a:ext cx="9144000" cy="99294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2"/>
              </a:buClr>
              <a:buSzPts val="4000"/>
              <a:buFont typeface="Play"/>
              <a:buNone/>
            </a:pPr>
            <a:r>
              <a:rPr lang="en-US" sz="4000">
                <a:solidFill>
                  <a:schemeClr val="dk2"/>
                </a:solidFill>
              </a:rPr>
              <a:t>TERRA-TAMER TRAINING</a:t>
            </a:r>
            <a:endParaRPr/>
          </a:p>
        </p:txBody>
      </p:sp>
      <p:sp>
        <p:nvSpPr>
          <p:cNvPr id="191" name="Google Shape;191;p1"/>
          <p:cNvSpPr txBox="1"/>
          <p:nvPr/>
        </p:nvSpPr>
        <p:spPr>
          <a:xfrm>
            <a:off x="1524000" y="5996940"/>
            <a:ext cx="9144000" cy="733909"/>
          </a:xfrm>
          <a:prstGeom prst="rect">
            <a:avLst/>
          </a:prstGeom>
          <a:noFill/>
          <a:ln>
            <a:noFill/>
          </a:ln>
        </p:spPr>
        <p:txBody>
          <a:bodyPr spcFirstLastPara="1" wrap="square" lIns="91425" tIns="45700" rIns="91425" bIns="45700" anchor="t" anchorCtr="0">
            <a:normAutofit/>
          </a:bodyPr>
          <a:lstStyle/>
          <a:p>
            <a:pPr marL="0" marR="0" lvl="0" indent="0" algn="ctr" rtl="0">
              <a:lnSpc>
                <a:spcPct val="120000"/>
              </a:lnSpc>
              <a:spcBef>
                <a:spcPts val="0"/>
              </a:spcBef>
              <a:spcAft>
                <a:spcPts val="0"/>
              </a:spcAft>
              <a:buNone/>
            </a:pPr>
            <a:r>
              <a:rPr lang="en-US" sz="1600" b="1" i="0" u="none" strike="noStrike" cap="none">
                <a:solidFill>
                  <a:schemeClr val="dk2"/>
                </a:solidFill>
                <a:latin typeface="Open Sans Light"/>
                <a:ea typeface="Open Sans Light"/>
                <a:cs typeface="Open Sans Light"/>
                <a:sym typeface="Open Sans Light"/>
              </a:rPr>
              <a:t>EVACUATION PROCEDURES FOR OFF-ROAD AND DOWNHILL RESCUE</a:t>
            </a:r>
            <a:endParaRPr/>
          </a:p>
        </p:txBody>
      </p:sp>
      <p:cxnSp>
        <p:nvCxnSpPr>
          <p:cNvPr id="192" name="Google Shape;192;p1"/>
          <p:cNvCxnSpPr/>
          <p:nvPr/>
        </p:nvCxnSpPr>
        <p:spPr>
          <a:xfrm rot="10800000" flipH="1">
            <a:off x="11602477" y="1501254"/>
            <a:ext cx="589522" cy="5380398"/>
          </a:xfrm>
          <a:prstGeom prst="straightConnector1">
            <a:avLst/>
          </a:prstGeom>
          <a:noFill/>
          <a:ln w="12700" cap="flat" cmpd="sng">
            <a:solidFill>
              <a:schemeClr val="accent2">
                <a:alpha val="69803"/>
              </a:schemeClr>
            </a:solidFill>
            <a:prstDash val="solid"/>
            <a:miter lim="800000"/>
            <a:headEnd type="none" w="sm" len="sm"/>
            <a:tailEnd type="none" w="sm" len="sm"/>
          </a:ln>
        </p:spPr>
      </p:cxnSp>
      <p:pic>
        <p:nvPicPr>
          <p:cNvPr id="193" name="Google Shape;193;p1" descr="A person pushing a person on a stretcher&#10;&#10;AI-generated content may be incorrect."/>
          <p:cNvPicPr preferRelativeResize="0"/>
          <p:nvPr/>
        </p:nvPicPr>
        <p:blipFill rotWithShape="1">
          <a:blip r:embed="rId3">
            <a:alphaModFix/>
          </a:blip>
          <a:srcRect l="8522" r="31800" b="-1"/>
          <a:stretch/>
        </p:blipFill>
        <p:spPr>
          <a:xfrm rot="5400000">
            <a:off x="3794833" y="-288009"/>
            <a:ext cx="4857270" cy="610443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8"/>
        <p:cNvGrpSpPr/>
        <p:nvPr/>
      </p:nvGrpSpPr>
      <p:grpSpPr>
        <a:xfrm>
          <a:off x="0" y="0"/>
          <a:ext cx="0" cy="0"/>
          <a:chOff x="0" y="0"/>
          <a:chExt cx="0" cy="0"/>
        </a:xfrm>
      </p:grpSpPr>
      <p:cxnSp>
        <p:nvCxnSpPr>
          <p:cNvPr id="309" name="Google Shape;309;p10"/>
          <p:cNvCxnSpPr/>
          <p:nvPr/>
        </p:nvCxnSpPr>
        <p:spPr>
          <a:xfrm flipH="1">
            <a:off x="0" y="0"/>
            <a:ext cx="3119718" cy="68580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10" name="Google Shape;310;p10"/>
          <p:cNvCxnSpPr/>
          <p:nvPr/>
        </p:nvCxnSpPr>
        <p:spPr>
          <a:xfrm flipH="1">
            <a:off x="0" y="0"/>
            <a:ext cx="903768" cy="65436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11" name="Google Shape;311;p10"/>
          <p:cNvCxnSpPr/>
          <p:nvPr/>
        </p:nvCxnSpPr>
        <p:spPr>
          <a:xfrm rot="10800000">
            <a:off x="-42863" y="5791200"/>
            <a:ext cx="6286501" cy="106680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12" name="Google Shape;312;p10"/>
          <p:cNvCxnSpPr/>
          <p:nvPr/>
        </p:nvCxnSpPr>
        <p:spPr>
          <a:xfrm flipH="1">
            <a:off x="8462964" y="5848350"/>
            <a:ext cx="3729036" cy="100965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13" name="Google Shape;313;p10"/>
          <p:cNvCxnSpPr/>
          <p:nvPr/>
        </p:nvCxnSpPr>
        <p:spPr>
          <a:xfrm flipH="1">
            <a:off x="11543158" y="1647825"/>
            <a:ext cx="648842" cy="52101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14" name="Google Shape;314;p10"/>
          <p:cNvCxnSpPr/>
          <p:nvPr/>
        </p:nvCxnSpPr>
        <p:spPr>
          <a:xfrm rot="10800000">
            <a:off x="10781554" y="0"/>
            <a:ext cx="1410446" cy="425834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15" name="Google Shape;315;p10"/>
          <p:cNvCxnSpPr/>
          <p:nvPr/>
        </p:nvCxnSpPr>
        <p:spPr>
          <a:xfrm rot="10800000">
            <a:off x="6529388" y="-4763"/>
            <a:ext cx="5662612" cy="931975"/>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316" name="Google Shape;316;p1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sp>
        <p:nvSpPr>
          <p:cNvPr id="317" name="Google Shape;317;p10"/>
          <p:cNvSpPr txBox="1">
            <a:spLocks noGrp="1"/>
          </p:cNvSpPr>
          <p:nvPr>
            <p:ph type="title"/>
          </p:nvPr>
        </p:nvSpPr>
        <p:spPr>
          <a:xfrm>
            <a:off x="5146150" y="4000"/>
            <a:ext cx="6808200" cy="14013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2"/>
              </a:buClr>
              <a:buSzPct val="100000"/>
              <a:buFont typeface="Play"/>
              <a:buNone/>
            </a:pPr>
            <a:br>
              <a:rPr lang="en-US" sz="2100"/>
            </a:br>
            <a:br>
              <a:rPr lang="en-US" sz="2100"/>
            </a:br>
            <a:r>
              <a:rPr lang="en-US" sz="4466" b="1"/>
              <a:t>ATTACHING THE TERRA-TAMER TO RESCUE LITTER</a:t>
            </a:r>
            <a:endParaRPr sz="3266"/>
          </a:p>
        </p:txBody>
      </p:sp>
      <p:pic>
        <p:nvPicPr>
          <p:cNvPr id="318" name="Google Shape;318;p10"/>
          <p:cNvPicPr preferRelativeResize="0"/>
          <p:nvPr/>
        </p:nvPicPr>
        <p:blipFill rotWithShape="1">
          <a:blip r:embed="rId3">
            <a:alphaModFix/>
          </a:blip>
          <a:srcRect l="11894" r="1" b="1"/>
          <a:stretch/>
        </p:blipFill>
        <p:spPr>
          <a:xfrm>
            <a:off x="20" y="-7444"/>
            <a:ext cx="4966427" cy="6874330"/>
          </a:xfrm>
          <a:custGeom>
            <a:avLst/>
            <a:gdLst/>
            <a:ahLst/>
            <a:cxnLst/>
            <a:rect l="l" t="t" r="r" b="b"/>
            <a:pathLst>
              <a:path w="4966447" h="6874330" extrusionOk="0">
                <a:moveTo>
                  <a:pt x="0" y="0"/>
                </a:moveTo>
                <a:lnTo>
                  <a:pt x="4966447" y="0"/>
                </a:lnTo>
                <a:lnTo>
                  <a:pt x="3355712" y="6874330"/>
                </a:lnTo>
                <a:lnTo>
                  <a:pt x="0" y="6874330"/>
                </a:lnTo>
                <a:close/>
              </a:path>
            </a:pathLst>
          </a:custGeom>
          <a:noFill/>
          <a:ln>
            <a:noFill/>
          </a:ln>
        </p:spPr>
      </p:pic>
      <p:sp>
        <p:nvSpPr>
          <p:cNvPr id="319" name="Google Shape;319;p10"/>
          <p:cNvSpPr txBox="1">
            <a:spLocks noGrp="1"/>
          </p:cNvSpPr>
          <p:nvPr>
            <p:ph type="body" idx="1"/>
          </p:nvPr>
        </p:nvSpPr>
        <p:spPr>
          <a:xfrm>
            <a:off x="5198575" y="1825700"/>
            <a:ext cx="6238800" cy="4980000"/>
          </a:xfrm>
          <a:prstGeom prst="rect">
            <a:avLst/>
          </a:prstGeom>
          <a:noFill/>
          <a:ln>
            <a:noFill/>
          </a:ln>
        </p:spPr>
        <p:txBody>
          <a:bodyPr spcFirstLastPara="1" wrap="square" lIns="91425" tIns="45700" rIns="91425" bIns="45700" anchor="t" anchorCtr="0">
            <a:noAutofit/>
          </a:bodyPr>
          <a:lstStyle/>
          <a:p>
            <a:pPr marL="285750" lvl="0" indent="-228600" algn="l" rtl="0">
              <a:lnSpc>
                <a:spcPct val="90000"/>
              </a:lnSpc>
              <a:spcBef>
                <a:spcPts val="0"/>
              </a:spcBef>
              <a:spcAft>
                <a:spcPts val="0"/>
              </a:spcAft>
              <a:buClr>
                <a:schemeClr val="dk2"/>
              </a:buClr>
              <a:buSzPts val="1600"/>
              <a:buFont typeface="Arial"/>
              <a:buChar char="•"/>
            </a:pPr>
            <a:r>
              <a:rPr lang="en-US" sz="2000" b="1"/>
              <a:t>Remove the pins securing the forks to the saddle</a:t>
            </a:r>
            <a:endParaRPr/>
          </a:p>
          <a:p>
            <a:pPr marL="285750" lvl="0" indent="-228600" algn="l" rtl="0">
              <a:lnSpc>
                <a:spcPct val="90000"/>
              </a:lnSpc>
              <a:spcBef>
                <a:spcPts val="1500"/>
              </a:spcBef>
              <a:spcAft>
                <a:spcPts val="0"/>
              </a:spcAft>
              <a:buClr>
                <a:schemeClr val="dk2"/>
              </a:buClr>
              <a:buSzPts val="1600"/>
              <a:buFont typeface="Arial"/>
              <a:buChar char="•"/>
            </a:pPr>
            <a:r>
              <a:rPr lang="en-US" sz="2000" b="1"/>
              <a:t>Remove the wheel from the saddle, place the protective covers into the frame, and reinsert pins</a:t>
            </a:r>
            <a:endParaRPr/>
          </a:p>
          <a:p>
            <a:pPr marL="285750" lvl="0" indent="-228600" algn="l" rtl="0">
              <a:lnSpc>
                <a:spcPct val="90000"/>
              </a:lnSpc>
              <a:spcBef>
                <a:spcPts val="1500"/>
              </a:spcBef>
              <a:spcAft>
                <a:spcPts val="0"/>
              </a:spcAft>
              <a:buClr>
                <a:schemeClr val="dk2"/>
              </a:buClr>
              <a:buSzPts val="1600"/>
              <a:buFont typeface="Arial"/>
              <a:buChar char="•"/>
            </a:pPr>
            <a:r>
              <a:rPr lang="en-US" sz="2000" b="1"/>
              <a:t>Place the saddle on the bottom of the Litter. Ensure that the saddle is centered for even weight distribution</a:t>
            </a:r>
            <a:endParaRPr/>
          </a:p>
          <a:p>
            <a:pPr marL="285750" lvl="0" indent="-228600" algn="l" rtl="0">
              <a:lnSpc>
                <a:spcPct val="90000"/>
              </a:lnSpc>
              <a:spcBef>
                <a:spcPts val="1500"/>
              </a:spcBef>
              <a:spcAft>
                <a:spcPts val="0"/>
              </a:spcAft>
              <a:buClr>
                <a:schemeClr val="dk2"/>
              </a:buClr>
              <a:buSzPts val="1600"/>
              <a:buFont typeface="Arial"/>
              <a:buChar char="•"/>
            </a:pPr>
            <a:r>
              <a:rPr lang="en-US" sz="2000" b="1"/>
              <a:t>Open the ratchets and slack the straps</a:t>
            </a:r>
            <a:endParaRPr/>
          </a:p>
          <a:p>
            <a:pPr marL="285750" lvl="0" indent="-228600" algn="l" rtl="0">
              <a:lnSpc>
                <a:spcPct val="90000"/>
              </a:lnSpc>
              <a:spcBef>
                <a:spcPts val="1500"/>
              </a:spcBef>
              <a:spcAft>
                <a:spcPts val="0"/>
              </a:spcAft>
              <a:buClr>
                <a:schemeClr val="dk2"/>
              </a:buClr>
              <a:buSzPts val="1600"/>
              <a:buFont typeface="Arial"/>
              <a:buChar char="•"/>
            </a:pPr>
            <a:r>
              <a:rPr lang="en-US" sz="2000" b="1"/>
              <a:t>Secure the hooks on the top rail of the litter and then pull the red tabs to remove the slack</a:t>
            </a:r>
            <a:endParaRPr/>
          </a:p>
          <a:p>
            <a:pPr marL="285750" lvl="0" indent="-228600" algn="l" rtl="0">
              <a:lnSpc>
                <a:spcPct val="90000"/>
              </a:lnSpc>
              <a:spcBef>
                <a:spcPts val="1500"/>
              </a:spcBef>
              <a:spcAft>
                <a:spcPts val="0"/>
              </a:spcAft>
              <a:buClr>
                <a:schemeClr val="dk2"/>
              </a:buClr>
              <a:buSzPts val="1600"/>
              <a:buFont typeface="Arial"/>
              <a:buChar char="•"/>
            </a:pPr>
            <a:r>
              <a:rPr lang="en-US" sz="2000" b="1"/>
              <a:t>Tighten the straps using the ratchet. Ensure that you tighten the ratchets simultaneously to prevent torquing of the Terra-Tamer system.</a:t>
            </a:r>
            <a:endParaRPr/>
          </a:p>
          <a:p>
            <a:pPr marL="285750" lvl="0" indent="-137160" algn="l" rtl="0">
              <a:lnSpc>
                <a:spcPct val="90000"/>
              </a:lnSpc>
              <a:spcBef>
                <a:spcPts val="1500"/>
              </a:spcBef>
              <a:spcAft>
                <a:spcPts val="0"/>
              </a:spcAft>
              <a:buClr>
                <a:schemeClr val="dk2"/>
              </a:buClr>
              <a:buSzPts val="1440"/>
              <a:buFont typeface="Arial"/>
              <a:buNone/>
            </a:pPr>
            <a:endParaRPr/>
          </a:p>
          <a:p>
            <a:pPr marL="285750" lvl="0" indent="-137160" algn="l" rtl="0">
              <a:lnSpc>
                <a:spcPct val="90000"/>
              </a:lnSpc>
              <a:spcBef>
                <a:spcPts val="1500"/>
              </a:spcBef>
              <a:spcAft>
                <a:spcPts val="0"/>
              </a:spcAft>
              <a:buClr>
                <a:schemeClr val="dk2"/>
              </a:buClr>
              <a:buSzPts val="1440"/>
              <a:buFont typeface="Arial"/>
              <a:buNone/>
            </a:pPr>
            <a:endParaRPr/>
          </a:p>
        </p:txBody>
      </p:sp>
      <p:cxnSp>
        <p:nvCxnSpPr>
          <p:cNvPr id="320" name="Google Shape;320;p10"/>
          <p:cNvCxnSpPr/>
          <p:nvPr/>
        </p:nvCxnSpPr>
        <p:spPr>
          <a:xfrm flipH="1">
            <a:off x="3627455" y="-19394"/>
            <a:ext cx="806149" cy="6877392"/>
          </a:xfrm>
          <a:prstGeom prst="straightConnector1">
            <a:avLst/>
          </a:prstGeom>
          <a:noFill/>
          <a:ln w="12700" cap="flat" cmpd="sng">
            <a:solidFill>
              <a:schemeClr val="accent2">
                <a:alpha val="69803"/>
              </a:schemeClr>
            </a:solidFill>
            <a:prstDash val="solid"/>
            <a:miter lim="800000"/>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1"/>
          <p:cNvSpPr/>
          <p:nvPr/>
        </p:nvSpPr>
        <p:spPr>
          <a:xfrm>
            <a:off x="3146713" y="309860"/>
            <a:ext cx="5115533"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1" i="1">
                <a:solidFill>
                  <a:schemeClr val="accent1"/>
                </a:solidFill>
                <a:latin typeface="Open Sans Light"/>
                <a:ea typeface="Open Sans Light"/>
                <a:cs typeface="Open Sans Light"/>
                <a:sym typeface="Open Sans Light"/>
              </a:rPr>
              <a:t>EQUALIZER HANDLES</a:t>
            </a:r>
            <a:endParaRPr sz="4800" b="1" i="1">
              <a:solidFill>
                <a:schemeClr val="accent1"/>
              </a:solidFill>
              <a:latin typeface="Open Sans Light"/>
              <a:ea typeface="Open Sans Light"/>
              <a:cs typeface="Open Sans Light"/>
              <a:sym typeface="Open Sans Light"/>
            </a:endParaRPr>
          </a:p>
        </p:txBody>
      </p:sp>
      <p:sp>
        <p:nvSpPr>
          <p:cNvPr id="326" name="Google Shape;326;p11"/>
          <p:cNvSpPr txBox="1"/>
          <p:nvPr/>
        </p:nvSpPr>
        <p:spPr>
          <a:xfrm>
            <a:off x="954836" y="2136517"/>
            <a:ext cx="43815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Open Sans Light"/>
                <a:ea typeface="Open Sans Light"/>
                <a:cs typeface="Open Sans Light"/>
                <a:sym typeface="Open Sans Light"/>
              </a:rPr>
              <a:t>Before each use:</a:t>
            </a:r>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Open Sans Light"/>
                <a:ea typeface="Open Sans Light"/>
                <a:cs typeface="Open Sans Light"/>
                <a:sym typeface="Open Sans Light"/>
              </a:rPr>
              <a:t>Inspect for cracks, distortions, corrosion, scratches, or gouges</a:t>
            </a:r>
            <a:r>
              <a:rPr lang="en-US" sz="2400">
                <a:solidFill>
                  <a:schemeClr val="dk1"/>
                </a:solidFill>
                <a:latin typeface="Open Sans Light"/>
                <a:ea typeface="Open Sans Light"/>
                <a:cs typeface="Open Sans Light"/>
                <a:sym typeface="Open Sans Light"/>
              </a:rPr>
              <a:t>. </a:t>
            </a:r>
            <a:endParaRPr/>
          </a:p>
        </p:txBody>
      </p:sp>
      <p:sp>
        <p:nvSpPr>
          <p:cNvPr id="327" name="Google Shape;327;p11"/>
          <p:cNvSpPr txBox="1"/>
          <p:nvPr/>
        </p:nvSpPr>
        <p:spPr>
          <a:xfrm>
            <a:off x="5610225" y="2136517"/>
            <a:ext cx="5810249"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Open Sans Light"/>
                <a:ea typeface="Open Sans Light"/>
                <a:cs typeface="Open Sans Light"/>
                <a:sym typeface="Open Sans Light"/>
              </a:rPr>
              <a:t>Do not use the Equalizer Handles and immediately remove it from service:</a:t>
            </a:r>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Open Sans Light"/>
                <a:ea typeface="Open Sans Light"/>
                <a:cs typeface="Open Sans Light"/>
                <a:sym typeface="Open Sans Light"/>
              </a:rPr>
              <a:t>If exposed to caustic or acidic chemical agents</a:t>
            </a:r>
            <a:endParaRPr/>
          </a:p>
          <a:p>
            <a:pPr marL="285750" marR="0" lvl="0" indent="-285750" algn="l" rtl="0">
              <a:spcBef>
                <a:spcPts val="0"/>
              </a:spcBef>
              <a:spcAft>
                <a:spcPts val="0"/>
              </a:spcAft>
              <a:buClr>
                <a:schemeClr val="dk1"/>
              </a:buClr>
              <a:buSzPts val="2400"/>
              <a:buFont typeface="Arial"/>
              <a:buChar char="•"/>
            </a:pPr>
            <a:r>
              <a:rPr lang="en-US" sz="2400" b="1">
                <a:solidFill>
                  <a:schemeClr val="dk1"/>
                </a:solidFill>
                <a:latin typeface="Open Sans Light"/>
                <a:ea typeface="Open Sans Light"/>
                <a:cs typeface="Open Sans Light"/>
                <a:sym typeface="Open Sans Light"/>
              </a:rPr>
              <a:t>After any impact that results in visible damage or loss of function</a:t>
            </a:r>
            <a:endParaRPr/>
          </a:p>
        </p:txBody>
      </p:sp>
      <p:pic>
        <p:nvPicPr>
          <p:cNvPr id="328" name="Google Shape;328;p11"/>
          <p:cNvPicPr preferRelativeResize="0"/>
          <p:nvPr/>
        </p:nvPicPr>
        <p:blipFill rotWithShape="1">
          <a:blip r:embed="rId3">
            <a:alphaModFix/>
          </a:blip>
          <a:srcRect/>
          <a:stretch/>
        </p:blipFill>
        <p:spPr>
          <a:xfrm>
            <a:off x="3407523" y="3949213"/>
            <a:ext cx="3857625" cy="1135918"/>
          </a:xfrm>
          <a:prstGeom prst="rect">
            <a:avLst/>
          </a:prstGeom>
          <a:noFill/>
          <a:ln>
            <a:noFill/>
          </a:ln>
        </p:spPr>
      </p:pic>
      <p:sp>
        <p:nvSpPr>
          <p:cNvPr id="329" name="Google Shape;329;p11"/>
          <p:cNvSpPr txBox="1"/>
          <p:nvPr/>
        </p:nvSpPr>
        <p:spPr>
          <a:xfrm>
            <a:off x="2667000" y="5196416"/>
            <a:ext cx="6752166"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a:solidFill>
                  <a:schemeClr val="dk1"/>
                </a:solidFill>
                <a:latin typeface="Open Sans Light"/>
                <a:ea typeface="Open Sans Light"/>
                <a:cs typeface="Open Sans Light"/>
                <a:sym typeface="Open Sans Light"/>
              </a:rPr>
              <a:t>Do not use the handles to lift  the full weight of the basket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4"/>
        <p:cNvGrpSpPr/>
        <p:nvPr/>
      </p:nvGrpSpPr>
      <p:grpSpPr>
        <a:xfrm>
          <a:off x="0" y="0"/>
          <a:ext cx="0" cy="0"/>
          <a:chOff x="0" y="0"/>
          <a:chExt cx="0" cy="0"/>
        </a:xfrm>
      </p:grpSpPr>
      <p:cxnSp>
        <p:nvCxnSpPr>
          <p:cNvPr id="335" name="Google Shape;335;p12"/>
          <p:cNvCxnSpPr/>
          <p:nvPr/>
        </p:nvCxnSpPr>
        <p:spPr>
          <a:xfrm flipH="1">
            <a:off x="0" y="0"/>
            <a:ext cx="3119718" cy="68580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36" name="Google Shape;336;p12"/>
          <p:cNvCxnSpPr/>
          <p:nvPr/>
        </p:nvCxnSpPr>
        <p:spPr>
          <a:xfrm flipH="1">
            <a:off x="0" y="0"/>
            <a:ext cx="903768" cy="65436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37" name="Google Shape;337;p12"/>
          <p:cNvCxnSpPr/>
          <p:nvPr/>
        </p:nvCxnSpPr>
        <p:spPr>
          <a:xfrm rot="10800000">
            <a:off x="-42863" y="5791200"/>
            <a:ext cx="6286501" cy="106680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38" name="Google Shape;338;p12"/>
          <p:cNvCxnSpPr/>
          <p:nvPr/>
        </p:nvCxnSpPr>
        <p:spPr>
          <a:xfrm flipH="1">
            <a:off x="8462964" y="5848350"/>
            <a:ext cx="3729036" cy="100965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39" name="Google Shape;339;p12"/>
          <p:cNvCxnSpPr/>
          <p:nvPr/>
        </p:nvCxnSpPr>
        <p:spPr>
          <a:xfrm flipH="1">
            <a:off x="11543158" y="1647825"/>
            <a:ext cx="648842" cy="52101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40" name="Google Shape;340;p12"/>
          <p:cNvCxnSpPr/>
          <p:nvPr/>
        </p:nvCxnSpPr>
        <p:spPr>
          <a:xfrm rot="10800000">
            <a:off x="10781554" y="0"/>
            <a:ext cx="1410446" cy="425834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41" name="Google Shape;341;p12"/>
          <p:cNvCxnSpPr/>
          <p:nvPr/>
        </p:nvCxnSpPr>
        <p:spPr>
          <a:xfrm rot="10800000">
            <a:off x="6529388" y="-4763"/>
            <a:ext cx="5662612" cy="931975"/>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342" name="Google Shape;342;p1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sp>
        <p:nvSpPr>
          <p:cNvPr id="343" name="Google Shape;343;p12"/>
          <p:cNvSpPr/>
          <p:nvPr/>
        </p:nvSpPr>
        <p:spPr>
          <a:xfrm flipH="1">
            <a:off x="6244921" y="-5976"/>
            <a:ext cx="5947079" cy="6874927"/>
          </a:xfrm>
          <a:custGeom>
            <a:avLst/>
            <a:gdLst/>
            <a:ahLst/>
            <a:cxnLst/>
            <a:rect l="l" t="t" r="r" b="b"/>
            <a:pathLst>
              <a:path w="4435688" h="6874927" extrusionOk="0">
                <a:moveTo>
                  <a:pt x="0" y="0"/>
                </a:moveTo>
                <a:lnTo>
                  <a:pt x="4435688" y="4763"/>
                </a:lnTo>
                <a:lnTo>
                  <a:pt x="3842978" y="6874927"/>
                </a:lnTo>
                <a:lnTo>
                  <a:pt x="0" y="6863976"/>
                </a:lnTo>
                <a:lnTo>
                  <a:pt x="0" y="0"/>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sp>
        <p:nvSpPr>
          <p:cNvPr id="344" name="Google Shape;344;p12"/>
          <p:cNvSpPr txBox="1">
            <a:spLocks noGrp="1"/>
          </p:cNvSpPr>
          <p:nvPr>
            <p:ph type="title"/>
          </p:nvPr>
        </p:nvSpPr>
        <p:spPr>
          <a:xfrm>
            <a:off x="7218705" y="542927"/>
            <a:ext cx="4439894" cy="866774"/>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2"/>
              </a:buClr>
              <a:buSzPct val="100000"/>
              <a:buFont typeface="Play"/>
              <a:buNone/>
            </a:pPr>
            <a:r>
              <a:rPr lang="en-US" sz="2400"/>
              <a:t>ASSEMBLY AND SETUP</a:t>
            </a:r>
            <a:br>
              <a:rPr lang="en-US" sz="2400"/>
            </a:br>
            <a:br>
              <a:rPr lang="en-US" sz="2400"/>
            </a:br>
            <a:r>
              <a:rPr lang="en-US" sz="1300" b="1"/>
              <a:t>ATTACHING THE EQUALIZER HANDLES TO RESCUE LITTER</a:t>
            </a:r>
            <a:endParaRPr/>
          </a:p>
        </p:txBody>
      </p:sp>
      <p:pic>
        <p:nvPicPr>
          <p:cNvPr id="345" name="Google Shape;345;p12"/>
          <p:cNvPicPr preferRelativeResize="0"/>
          <p:nvPr/>
        </p:nvPicPr>
        <p:blipFill rotWithShape="1">
          <a:blip r:embed="rId3">
            <a:alphaModFix/>
          </a:blip>
          <a:srcRect/>
          <a:stretch/>
        </p:blipFill>
        <p:spPr>
          <a:xfrm>
            <a:off x="1148550" y="1071564"/>
            <a:ext cx="1726386" cy="2200273"/>
          </a:xfrm>
          <a:prstGeom prst="rect">
            <a:avLst/>
          </a:prstGeom>
          <a:noFill/>
          <a:ln>
            <a:noFill/>
          </a:ln>
        </p:spPr>
      </p:pic>
      <p:cxnSp>
        <p:nvCxnSpPr>
          <p:cNvPr id="346" name="Google Shape;346;p12"/>
          <p:cNvCxnSpPr/>
          <p:nvPr/>
        </p:nvCxnSpPr>
        <p:spPr>
          <a:xfrm flipH="1">
            <a:off x="6243268" y="0"/>
            <a:ext cx="488370" cy="6880404"/>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347" name="Google Shape;347;p12"/>
          <p:cNvSpPr txBox="1">
            <a:spLocks noGrp="1"/>
          </p:cNvSpPr>
          <p:nvPr>
            <p:ph type="body" idx="1"/>
          </p:nvPr>
        </p:nvSpPr>
        <p:spPr>
          <a:xfrm>
            <a:off x="7218706" y="2211070"/>
            <a:ext cx="4439894" cy="2767884"/>
          </a:xfrm>
          <a:prstGeom prst="rect">
            <a:avLst/>
          </a:prstGeom>
          <a:noFill/>
          <a:ln>
            <a:noFill/>
          </a:ln>
        </p:spPr>
        <p:txBody>
          <a:bodyPr spcFirstLastPara="1" wrap="square" lIns="91425" tIns="45700" rIns="91425" bIns="45700" anchor="t" anchorCtr="0">
            <a:normAutofit/>
          </a:bodyPr>
          <a:lstStyle/>
          <a:p>
            <a:pPr marL="400050" lvl="0" indent="-342900" algn="l" rtl="0">
              <a:lnSpc>
                <a:spcPct val="90000"/>
              </a:lnSpc>
              <a:spcBef>
                <a:spcPts val="0"/>
              </a:spcBef>
              <a:spcAft>
                <a:spcPts val="0"/>
              </a:spcAft>
              <a:buClr>
                <a:schemeClr val="dk2"/>
              </a:buClr>
              <a:buSzPts val="1360"/>
              <a:buFont typeface="Play"/>
              <a:buAutoNum type="arabicPeriod"/>
            </a:pPr>
            <a:r>
              <a:rPr lang="en-US" sz="1700"/>
              <a:t>Remove the Spline Cover from the Spline</a:t>
            </a:r>
            <a:endParaRPr/>
          </a:p>
          <a:p>
            <a:pPr marL="400050" lvl="0" indent="-342900" algn="l" rtl="0">
              <a:lnSpc>
                <a:spcPct val="90000"/>
              </a:lnSpc>
              <a:spcBef>
                <a:spcPts val="1500"/>
              </a:spcBef>
              <a:spcAft>
                <a:spcPts val="0"/>
              </a:spcAft>
              <a:buClr>
                <a:schemeClr val="dk2"/>
              </a:buClr>
              <a:buSzPts val="1360"/>
              <a:buFont typeface="Play"/>
              <a:buAutoNum type="arabicPeriod"/>
            </a:pPr>
            <a:r>
              <a:rPr lang="en-US" sz="1700"/>
              <a:t>Set handles to the proper height and insert them onto the spline</a:t>
            </a:r>
            <a:endParaRPr/>
          </a:p>
          <a:p>
            <a:pPr marL="400050" lvl="0" indent="-342900" algn="l" rtl="0">
              <a:lnSpc>
                <a:spcPct val="90000"/>
              </a:lnSpc>
              <a:spcBef>
                <a:spcPts val="1500"/>
              </a:spcBef>
              <a:spcAft>
                <a:spcPts val="0"/>
              </a:spcAft>
              <a:buClr>
                <a:schemeClr val="dk2"/>
              </a:buClr>
              <a:buSzPts val="1360"/>
              <a:buFont typeface="Play"/>
              <a:buAutoNum type="arabicPeriod"/>
            </a:pPr>
            <a:r>
              <a:rPr lang="en-US" sz="1700"/>
              <a:t>Insert Ball Lock Pin into the base of the handle</a:t>
            </a:r>
            <a:endParaRPr/>
          </a:p>
          <a:p>
            <a:pPr marL="400050" lvl="0" indent="-342900" algn="l" rtl="0">
              <a:lnSpc>
                <a:spcPct val="90000"/>
              </a:lnSpc>
              <a:spcBef>
                <a:spcPts val="1500"/>
              </a:spcBef>
              <a:spcAft>
                <a:spcPts val="0"/>
              </a:spcAft>
              <a:buClr>
                <a:schemeClr val="dk2"/>
              </a:buClr>
              <a:buSzPts val="1360"/>
              <a:buFont typeface="Play"/>
              <a:buAutoNum type="arabicPeriod"/>
            </a:pPr>
            <a:r>
              <a:rPr lang="en-US" sz="1700"/>
              <a:t>Push in the pin till you hear a click</a:t>
            </a:r>
            <a:endParaRPr/>
          </a:p>
          <a:p>
            <a:pPr marL="400050" lvl="0" indent="-342900" algn="l" rtl="0">
              <a:lnSpc>
                <a:spcPct val="90000"/>
              </a:lnSpc>
              <a:spcBef>
                <a:spcPts val="1500"/>
              </a:spcBef>
              <a:spcAft>
                <a:spcPts val="0"/>
              </a:spcAft>
              <a:buClr>
                <a:schemeClr val="dk2"/>
              </a:buClr>
              <a:buSzPts val="1360"/>
              <a:buFont typeface="Play"/>
              <a:buAutoNum type="arabicPeriod"/>
            </a:pPr>
            <a:r>
              <a:rPr lang="en-US" sz="1700"/>
              <a:t>Handles inserted at improper height will result in loss of control and injury</a:t>
            </a:r>
            <a:endParaRPr/>
          </a:p>
          <a:p>
            <a:pPr marL="57150" lvl="0" indent="0" algn="l" rtl="0">
              <a:lnSpc>
                <a:spcPct val="90000"/>
              </a:lnSpc>
              <a:spcBef>
                <a:spcPts val="1500"/>
              </a:spcBef>
              <a:spcAft>
                <a:spcPts val="0"/>
              </a:spcAft>
              <a:buClr>
                <a:schemeClr val="dk2"/>
              </a:buClr>
              <a:buSzPts val="1360"/>
              <a:buNone/>
            </a:pPr>
            <a:endParaRPr sz="1700"/>
          </a:p>
          <a:p>
            <a:pPr marL="285750" lvl="0" indent="-142240" algn="l" rtl="0">
              <a:lnSpc>
                <a:spcPct val="90000"/>
              </a:lnSpc>
              <a:spcBef>
                <a:spcPts val="1500"/>
              </a:spcBef>
              <a:spcAft>
                <a:spcPts val="0"/>
              </a:spcAft>
              <a:buClr>
                <a:schemeClr val="dk2"/>
              </a:buClr>
              <a:buSzPts val="1360"/>
              <a:buFont typeface="Arial"/>
              <a:buNone/>
            </a:pPr>
            <a:endParaRPr sz="1700"/>
          </a:p>
        </p:txBody>
      </p:sp>
      <p:pic>
        <p:nvPicPr>
          <p:cNvPr id="348" name="Google Shape;348;p12"/>
          <p:cNvPicPr preferRelativeResize="0"/>
          <p:nvPr/>
        </p:nvPicPr>
        <p:blipFill rotWithShape="1">
          <a:blip r:embed="rId4">
            <a:alphaModFix/>
          </a:blip>
          <a:srcRect/>
          <a:stretch/>
        </p:blipFill>
        <p:spPr>
          <a:xfrm>
            <a:off x="3380455" y="1142202"/>
            <a:ext cx="2772162" cy="5715798"/>
          </a:xfrm>
          <a:prstGeom prst="rect">
            <a:avLst/>
          </a:prstGeom>
          <a:noFill/>
          <a:ln>
            <a:noFill/>
          </a:ln>
        </p:spPr>
      </p:pic>
      <p:pic>
        <p:nvPicPr>
          <p:cNvPr id="349" name="Google Shape;349;p12" descr="A person&amp;#39;s feet on a bicycle&#10;&#10;AI-generated content may be incorrect."/>
          <p:cNvPicPr preferRelativeResize="0"/>
          <p:nvPr/>
        </p:nvPicPr>
        <p:blipFill rotWithShape="1">
          <a:blip r:embed="rId5">
            <a:alphaModFix/>
          </a:blip>
          <a:srcRect/>
          <a:stretch/>
        </p:blipFill>
        <p:spPr>
          <a:xfrm rot="5400000">
            <a:off x="225592" y="3890210"/>
            <a:ext cx="3118186" cy="218573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4"/>
        <p:cNvGrpSpPr/>
        <p:nvPr/>
      </p:nvGrpSpPr>
      <p:grpSpPr>
        <a:xfrm>
          <a:off x="0" y="0"/>
          <a:ext cx="0" cy="0"/>
          <a:chOff x="0" y="0"/>
          <a:chExt cx="0" cy="0"/>
        </a:xfrm>
      </p:grpSpPr>
      <p:cxnSp>
        <p:nvCxnSpPr>
          <p:cNvPr id="355" name="Google Shape;355;p13"/>
          <p:cNvCxnSpPr/>
          <p:nvPr/>
        </p:nvCxnSpPr>
        <p:spPr>
          <a:xfrm flipH="1">
            <a:off x="0" y="0"/>
            <a:ext cx="3119718" cy="68580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56" name="Google Shape;356;p13"/>
          <p:cNvCxnSpPr/>
          <p:nvPr/>
        </p:nvCxnSpPr>
        <p:spPr>
          <a:xfrm flipH="1">
            <a:off x="0" y="0"/>
            <a:ext cx="903768" cy="65436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57" name="Google Shape;357;p13"/>
          <p:cNvCxnSpPr/>
          <p:nvPr/>
        </p:nvCxnSpPr>
        <p:spPr>
          <a:xfrm rot="10800000">
            <a:off x="-42863" y="5791200"/>
            <a:ext cx="6286501" cy="106680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58" name="Google Shape;358;p13"/>
          <p:cNvCxnSpPr/>
          <p:nvPr/>
        </p:nvCxnSpPr>
        <p:spPr>
          <a:xfrm flipH="1">
            <a:off x="8462964" y="5848350"/>
            <a:ext cx="3729036" cy="100965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59" name="Google Shape;359;p13"/>
          <p:cNvCxnSpPr/>
          <p:nvPr/>
        </p:nvCxnSpPr>
        <p:spPr>
          <a:xfrm flipH="1">
            <a:off x="11543158" y="1647825"/>
            <a:ext cx="648842" cy="52101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60" name="Google Shape;360;p13"/>
          <p:cNvCxnSpPr/>
          <p:nvPr/>
        </p:nvCxnSpPr>
        <p:spPr>
          <a:xfrm rot="10800000">
            <a:off x="10781554" y="0"/>
            <a:ext cx="1410446" cy="425834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361" name="Google Shape;361;p13"/>
          <p:cNvCxnSpPr/>
          <p:nvPr/>
        </p:nvCxnSpPr>
        <p:spPr>
          <a:xfrm rot="10800000">
            <a:off x="6529388" y="-4763"/>
            <a:ext cx="5662612" cy="931975"/>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362" name="Google Shape;362;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sp>
        <p:nvSpPr>
          <p:cNvPr id="363" name="Google Shape;363;p13"/>
          <p:cNvSpPr txBox="1">
            <a:spLocks noGrp="1"/>
          </p:cNvSpPr>
          <p:nvPr>
            <p:ph type="title"/>
          </p:nvPr>
        </p:nvSpPr>
        <p:spPr>
          <a:xfrm>
            <a:off x="1045307" y="248048"/>
            <a:ext cx="5197245" cy="145666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800"/>
              <a:buFont typeface="Play"/>
              <a:buNone/>
            </a:pPr>
            <a:r>
              <a:rPr lang="en-US" sz="4800" b="1"/>
              <a:t>PROCEDURE</a:t>
            </a:r>
            <a:endParaRPr/>
          </a:p>
        </p:txBody>
      </p:sp>
      <p:grpSp>
        <p:nvGrpSpPr>
          <p:cNvPr id="364" name="Google Shape;364;p13"/>
          <p:cNvGrpSpPr/>
          <p:nvPr/>
        </p:nvGrpSpPr>
        <p:grpSpPr>
          <a:xfrm>
            <a:off x="151960" y="1512565"/>
            <a:ext cx="7062090" cy="4612811"/>
            <a:chOff x="5422" y="1264068"/>
            <a:chExt cx="7062090" cy="4612811"/>
          </a:xfrm>
        </p:grpSpPr>
        <p:sp>
          <p:nvSpPr>
            <p:cNvPr id="365" name="Google Shape;365;p13"/>
            <p:cNvSpPr/>
            <p:nvPr/>
          </p:nvSpPr>
          <p:spPr>
            <a:xfrm>
              <a:off x="2044689" y="1830668"/>
              <a:ext cx="438845" cy="91440"/>
            </a:xfrm>
            <a:custGeom>
              <a:avLst/>
              <a:gdLst/>
              <a:ahLst/>
              <a:cxnLst/>
              <a:rect l="l" t="t" r="r" b="b"/>
              <a:pathLst>
                <a:path w="120000" h="120000" extrusionOk="0">
                  <a:moveTo>
                    <a:pt x="0" y="60000"/>
                  </a:moveTo>
                  <a:lnTo>
                    <a:pt x="120000" y="60000"/>
                  </a:lnTo>
                </a:path>
              </a:pathLst>
            </a:custGeom>
            <a:noFill/>
            <a:ln w="9525" cap="flat" cmpd="sng">
              <a:solidFill>
                <a:srgbClr val="125767"/>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3"/>
            <p:cNvSpPr txBox="1"/>
            <p:nvPr/>
          </p:nvSpPr>
          <p:spPr>
            <a:xfrm>
              <a:off x="2252375" y="1874041"/>
              <a:ext cx="23472" cy="469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Open Sans Light"/>
                <a:buNone/>
              </a:pPr>
              <a:endParaRPr sz="500">
                <a:solidFill>
                  <a:schemeClr val="dk1"/>
                </a:solidFill>
                <a:latin typeface="Open Sans Light"/>
                <a:ea typeface="Open Sans Light"/>
                <a:cs typeface="Open Sans Light"/>
                <a:sym typeface="Open Sans Light"/>
              </a:endParaRPr>
            </a:p>
          </p:txBody>
        </p:sp>
        <p:sp>
          <p:nvSpPr>
            <p:cNvPr id="367" name="Google Shape;367;p13"/>
            <p:cNvSpPr/>
            <p:nvPr/>
          </p:nvSpPr>
          <p:spPr>
            <a:xfrm>
              <a:off x="5422" y="1264068"/>
              <a:ext cx="2041066" cy="1224640"/>
            </a:xfrm>
            <a:prstGeom prst="rect">
              <a:avLst/>
            </a:prstGeom>
            <a:solidFill>
              <a:srgbClr val="12576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3"/>
            <p:cNvSpPr txBox="1"/>
            <p:nvPr/>
          </p:nvSpPr>
          <p:spPr>
            <a:xfrm>
              <a:off x="5422" y="1264068"/>
              <a:ext cx="2041066" cy="1224640"/>
            </a:xfrm>
            <a:prstGeom prst="rect">
              <a:avLst/>
            </a:prstGeom>
            <a:noFill/>
            <a:ln>
              <a:noFill/>
            </a:ln>
          </p:spPr>
          <p:txBody>
            <a:bodyPr spcFirstLastPara="1" wrap="square" lIns="100000" tIns="104975" rIns="100000" bIns="104975" anchor="ctr" anchorCtr="0">
              <a:noAutofit/>
            </a:bodyPr>
            <a:lstStyle/>
            <a:p>
              <a:pPr marL="0" marR="0" lvl="0" indent="0" algn="ctr" rtl="0">
                <a:lnSpc>
                  <a:spcPct val="90000"/>
                </a:lnSpc>
                <a:spcBef>
                  <a:spcPts val="0"/>
                </a:spcBef>
                <a:spcAft>
                  <a:spcPts val="0"/>
                </a:spcAft>
                <a:buClr>
                  <a:schemeClr val="lt1"/>
                </a:buClr>
                <a:buSzPts val="1200"/>
                <a:buFont typeface="Open Sans Light"/>
                <a:buNone/>
              </a:pPr>
              <a:r>
                <a:rPr lang="en-US" sz="1200">
                  <a:solidFill>
                    <a:schemeClr val="lt1"/>
                  </a:solidFill>
                  <a:latin typeface="Open Sans Light"/>
                  <a:ea typeface="Open Sans Light"/>
                  <a:cs typeface="Open Sans Light"/>
                  <a:sym typeface="Open Sans Light"/>
                </a:rPr>
                <a:t>Patient should be assessed by medical staff and stabilized for transport. </a:t>
              </a:r>
              <a:endParaRPr/>
            </a:p>
          </p:txBody>
        </p:sp>
        <p:sp>
          <p:nvSpPr>
            <p:cNvPr id="369" name="Google Shape;369;p13"/>
            <p:cNvSpPr/>
            <p:nvPr/>
          </p:nvSpPr>
          <p:spPr>
            <a:xfrm>
              <a:off x="4555201" y="1830668"/>
              <a:ext cx="438845" cy="91440"/>
            </a:xfrm>
            <a:custGeom>
              <a:avLst/>
              <a:gdLst/>
              <a:ahLst/>
              <a:cxnLst/>
              <a:rect l="l" t="t" r="r" b="b"/>
              <a:pathLst>
                <a:path w="120000" h="120000" extrusionOk="0">
                  <a:moveTo>
                    <a:pt x="0" y="60000"/>
                  </a:moveTo>
                  <a:lnTo>
                    <a:pt x="120000" y="60000"/>
                  </a:lnTo>
                </a:path>
              </a:pathLst>
            </a:custGeom>
            <a:noFill/>
            <a:ln w="9525" cap="flat" cmpd="sng">
              <a:solidFill>
                <a:srgbClr val="125767"/>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13"/>
            <p:cNvSpPr txBox="1"/>
            <p:nvPr/>
          </p:nvSpPr>
          <p:spPr>
            <a:xfrm>
              <a:off x="4762888" y="1874041"/>
              <a:ext cx="23472" cy="469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Open Sans Light"/>
                <a:buNone/>
              </a:pPr>
              <a:endParaRPr sz="500">
                <a:solidFill>
                  <a:schemeClr val="dk1"/>
                </a:solidFill>
                <a:latin typeface="Open Sans Light"/>
                <a:ea typeface="Open Sans Light"/>
                <a:cs typeface="Open Sans Light"/>
                <a:sym typeface="Open Sans Light"/>
              </a:endParaRPr>
            </a:p>
          </p:txBody>
        </p:sp>
        <p:sp>
          <p:nvSpPr>
            <p:cNvPr id="371" name="Google Shape;371;p13"/>
            <p:cNvSpPr/>
            <p:nvPr/>
          </p:nvSpPr>
          <p:spPr>
            <a:xfrm>
              <a:off x="2515934" y="1264068"/>
              <a:ext cx="2041066" cy="1224640"/>
            </a:xfrm>
            <a:prstGeom prst="rect">
              <a:avLst/>
            </a:prstGeom>
            <a:solidFill>
              <a:srgbClr val="12576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3"/>
            <p:cNvSpPr txBox="1"/>
            <p:nvPr/>
          </p:nvSpPr>
          <p:spPr>
            <a:xfrm>
              <a:off x="2515934" y="1264068"/>
              <a:ext cx="2041066" cy="1224640"/>
            </a:xfrm>
            <a:prstGeom prst="rect">
              <a:avLst/>
            </a:prstGeom>
            <a:noFill/>
            <a:ln>
              <a:noFill/>
            </a:ln>
          </p:spPr>
          <p:txBody>
            <a:bodyPr spcFirstLastPara="1" wrap="square" lIns="100000" tIns="104975" rIns="100000" bIns="104975" anchor="ctr" anchorCtr="0">
              <a:noAutofit/>
            </a:bodyPr>
            <a:lstStyle/>
            <a:p>
              <a:pPr marL="0" marR="0" lvl="0" indent="0" algn="ctr" rtl="0">
                <a:lnSpc>
                  <a:spcPct val="90000"/>
                </a:lnSpc>
                <a:spcBef>
                  <a:spcPts val="0"/>
                </a:spcBef>
                <a:spcAft>
                  <a:spcPts val="0"/>
                </a:spcAft>
                <a:buClr>
                  <a:schemeClr val="lt1"/>
                </a:buClr>
                <a:buSzPts val="1200"/>
                <a:buFont typeface="Open Sans Light"/>
                <a:buNone/>
              </a:pPr>
              <a:r>
                <a:rPr lang="en-US" sz="1200">
                  <a:solidFill>
                    <a:schemeClr val="lt1"/>
                  </a:solidFill>
                  <a:latin typeface="Open Sans Light"/>
                  <a:ea typeface="Open Sans Light"/>
                  <a:cs typeface="Open Sans Light"/>
                  <a:sym typeface="Open Sans Light"/>
                </a:rPr>
                <a:t>The Terra Tamer saddle should be secured to the Stokes basket. </a:t>
              </a:r>
              <a:endParaRPr/>
            </a:p>
          </p:txBody>
        </p:sp>
        <p:sp>
          <p:nvSpPr>
            <p:cNvPr id="373" name="Google Shape;373;p13"/>
            <p:cNvSpPr/>
            <p:nvPr/>
          </p:nvSpPr>
          <p:spPr>
            <a:xfrm>
              <a:off x="1025955" y="2486909"/>
              <a:ext cx="5021024" cy="438845"/>
            </a:xfrm>
            <a:custGeom>
              <a:avLst/>
              <a:gdLst/>
              <a:ahLst/>
              <a:cxnLst/>
              <a:rect l="l" t="t" r="r" b="b"/>
              <a:pathLst>
                <a:path w="120000" h="120000" extrusionOk="0">
                  <a:moveTo>
                    <a:pt x="120000" y="0"/>
                  </a:moveTo>
                  <a:lnTo>
                    <a:pt x="120000" y="64676"/>
                  </a:lnTo>
                  <a:lnTo>
                    <a:pt x="0" y="64676"/>
                  </a:lnTo>
                  <a:lnTo>
                    <a:pt x="0" y="120000"/>
                  </a:lnTo>
                </a:path>
              </a:pathLst>
            </a:custGeom>
            <a:noFill/>
            <a:ln w="9525" cap="flat" cmpd="sng">
              <a:solidFill>
                <a:srgbClr val="125767"/>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3"/>
            <p:cNvSpPr txBox="1"/>
            <p:nvPr/>
          </p:nvSpPr>
          <p:spPr>
            <a:xfrm>
              <a:off x="3410394" y="2703984"/>
              <a:ext cx="252146" cy="469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Open Sans Light"/>
                <a:buNone/>
              </a:pPr>
              <a:endParaRPr sz="500">
                <a:solidFill>
                  <a:schemeClr val="dk1"/>
                </a:solidFill>
                <a:latin typeface="Open Sans Light"/>
                <a:ea typeface="Open Sans Light"/>
                <a:cs typeface="Open Sans Light"/>
                <a:sym typeface="Open Sans Light"/>
              </a:endParaRPr>
            </a:p>
          </p:txBody>
        </p:sp>
        <p:sp>
          <p:nvSpPr>
            <p:cNvPr id="375" name="Google Shape;375;p13"/>
            <p:cNvSpPr/>
            <p:nvPr/>
          </p:nvSpPr>
          <p:spPr>
            <a:xfrm>
              <a:off x="5026446" y="1264068"/>
              <a:ext cx="2041066" cy="1224640"/>
            </a:xfrm>
            <a:prstGeom prst="rect">
              <a:avLst/>
            </a:prstGeom>
            <a:solidFill>
              <a:srgbClr val="12576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13"/>
            <p:cNvSpPr txBox="1"/>
            <p:nvPr/>
          </p:nvSpPr>
          <p:spPr>
            <a:xfrm>
              <a:off x="5026446" y="1264068"/>
              <a:ext cx="2041066" cy="1224640"/>
            </a:xfrm>
            <a:prstGeom prst="rect">
              <a:avLst/>
            </a:prstGeom>
            <a:noFill/>
            <a:ln>
              <a:noFill/>
            </a:ln>
          </p:spPr>
          <p:txBody>
            <a:bodyPr spcFirstLastPara="1" wrap="square" lIns="100000" tIns="104975" rIns="100000" bIns="104975" anchor="ctr" anchorCtr="0">
              <a:noAutofit/>
            </a:bodyPr>
            <a:lstStyle/>
            <a:p>
              <a:pPr marL="0" marR="0" lvl="0" indent="0" algn="ctr" rtl="0">
                <a:lnSpc>
                  <a:spcPct val="90000"/>
                </a:lnSpc>
                <a:spcBef>
                  <a:spcPts val="0"/>
                </a:spcBef>
                <a:spcAft>
                  <a:spcPts val="0"/>
                </a:spcAft>
                <a:buClr>
                  <a:schemeClr val="lt1"/>
                </a:buClr>
                <a:buSzPts val="1200"/>
                <a:buFont typeface="Open Sans Light"/>
                <a:buNone/>
              </a:pPr>
              <a:r>
                <a:rPr lang="en-US" sz="1200">
                  <a:solidFill>
                    <a:schemeClr val="lt1"/>
                  </a:solidFill>
                  <a:latin typeface="Open Sans Light"/>
                  <a:ea typeface="Open Sans Light"/>
                  <a:cs typeface="Open Sans Light"/>
                  <a:sym typeface="Open Sans Light"/>
                </a:rPr>
                <a:t>A Mega-Mover can be used to move the patient to the Stokes basket. </a:t>
              </a:r>
              <a:endParaRPr/>
            </a:p>
          </p:txBody>
        </p:sp>
        <p:sp>
          <p:nvSpPr>
            <p:cNvPr id="377" name="Google Shape;377;p13"/>
            <p:cNvSpPr/>
            <p:nvPr/>
          </p:nvSpPr>
          <p:spPr>
            <a:xfrm>
              <a:off x="2044689" y="3524754"/>
              <a:ext cx="438845" cy="91440"/>
            </a:xfrm>
            <a:custGeom>
              <a:avLst/>
              <a:gdLst/>
              <a:ahLst/>
              <a:cxnLst/>
              <a:rect l="l" t="t" r="r" b="b"/>
              <a:pathLst>
                <a:path w="120000" h="120000" extrusionOk="0">
                  <a:moveTo>
                    <a:pt x="0" y="60000"/>
                  </a:moveTo>
                  <a:lnTo>
                    <a:pt x="120000" y="60000"/>
                  </a:lnTo>
                </a:path>
              </a:pathLst>
            </a:custGeom>
            <a:noFill/>
            <a:ln w="9525" cap="flat" cmpd="sng">
              <a:solidFill>
                <a:srgbClr val="125767"/>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3"/>
            <p:cNvSpPr txBox="1"/>
            <p:nvPr/>
          </p:nvSpPr>
          <p:spPr>
            <a:xfrm>
              <a:off x="2252375" y="3568127"/>
              <a:ext cx="23472" cy="469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Open Sans Light"/>
                <a:buNone/>
              </a:pPr>
              <a:endParaRPr sz="500">
                <a:solidFill>
                  <a:schemeClr val="dk1"/>
                </a:solidFill>
                <a:latin typeface="Open Sans Light"/>
                <a:ea typeface="Open Sans Light"/>
                <a:cs typeface="Open Sans Light"/>
                <a:sym typeface="Open Sans Light"/>
              </a:endParaRPr>
            </a:p>
          </p:txBody>
        </p:sp>
        <p:sp>
          <p:nvSpPr>
            <p:cNvPr id="379" name="Google Shape;379;p13"/>
            <p:cNvSpPr/>
            <p:nvPr/>
          </p:nvSpPr>
          <p:spPr>
            <a:xfrm>
              <a:off x="5422" y="2958154"/>
              <a:ext cx="2041066" cy="1224640"/>
            </a:xfrm>
            <a:prstGeom prst="rect">
              <a:avLst/>
            </a:prstGeom>
            <a:solidFill>
              <a:srgbClr val="12576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3"/>
            <p:cNvSpPr txBox="1"/>
            <p:nvPr/>
          </p:nvSpPr>
          <p:spPr>
            <a:xfrm>
              <a:off x="5422" y="2958154"/>
              <a:ext cx="2041066" cy="1224640"/>
            </a:xfrm>
            <a:prstGeom prst="rect">
              <a:avLst/>
            </a:prstGeom>
            <a:noFill/>
            <a:ln>
              <a:noFill/>
            </a:ln>
          </p:spPr>
          <p:txBody>
            <a:bodyPr spcFirstLastPara="1" wrap="square" lIns="100000" tIns="104975" rIns="100000" bIns="104975" anchor="ctr" anchorCtr="0">
              <a:noAutofit/>
            </a:bodyPr>
            <a:lstStyle/>
            <a:p>
              <a:pPr marL="0" marR="0" lvl="0" indent="0" algn="ctr" rtl="0">
                <a:lnSpc>
                  <a:spcPct val="90000"/>
                </a:lnSpc>
                <a:spcBef>
                  <a:spcPts val="0"/>
                </a:spcBef>
                <a:spcAft>
                  <a:spcPts val="0"/>
                </a:spcAft>
                <a:buClr>
                  <a:schemeClr val="lt1"/>
                </a:buClr>
                <a:buSzPts val="1200"/>
                <a:buFont typeface="Open Sans Light"/>
                <a:buNone/>
              </a:pPr>
              <a:r>
                <a:rPr lang="en-US" sz="1200">
                  <a:solidFill>
                    <a:schemeClr val="lt1"/>
                  </a:solidFill>
                  <a:latin typeface="Open Sans Light"/>
                  <a:ea typeface="Open Sans Light"/>
                  <a:cs typeface="Open Sans Light"/>
                  <a:sym typeface="Open Sans Light"/>
                </a:rPr>
                <a:t>A seat harness is tied to the patient and secured as needed. </a:t>
              </a:r>
              <a:endParaRPr/>
            </a:p>
          </p:txBody>
        </p:sp>
        <p:sp>
          <p:nvSpPr>
            <p:cNvPr id="381" name="Google Shape;381;p13"/>
            <p:cNvSpPr/>
            <p:nvPr/>
          </p:nvSpPr>
          <p:spPr>
            <a:xfrm>
              <a:off x="4555201" y="3524754"/>
              <a:ext cx="438845" cy="91440"/>
            </a:xfrm>
            <a:custGeom>
              <a:avLst/>
              <a:gdLst/>
              <a:ahLst/>
              <a:cxnLst/>
              <a:rect l="l" t="t" r="r" b="b"/>
              <a:pathLst>
                <a:path w="120000" h="120000" extrusionOk="0">
                  <a:moveTo>
                    <a:pt x="0" y="60000"/>
                  </a:moveTo>
                  <a:lnTo>
                    <a:pt x="120000" y="60000"/>
                  </a:lnTo>
                </a:path>
              </a:pathLst>
            </a:custGeom>
            <a:noFill/>
            <a:ln w="9525" cap="flat" cmpd="sng">
              <a:solidFill>
                <a:srgbClr val="125767"/>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3"/>
            <p:cNvSpPr txBox="1"/>
            <p:nvPr/>
          </p:nvSpPr>
          <p:spPr>
            <a:xfrm>
              <a:off x="4762888" y="3568127"/>
              <a:ext cx="23472" cy="469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Open Sans Light"/>
                <a:buNone/>
              </a:pPr>
              <a:endParaRPr sz="500">
                <a:solidFill>
                  <a:schemeClr val="dk1"/>
                </a:solidFill>
                <a:latin typeface="Open Sans Light"/>
                <a:ea typeface="Open Sans Light"/>
                <a:cs typeface="Open Sans Light"/>
                <a:sym typeface="Open Sans Light"/>
              </a:endParaRPr>
            </a:p>
          </p:txBody>
        </p:sp>
        <p:sp>
          <p:nvSpPr>
            <p:cNvPr id="383" name="Google Shape;383;p13"/>
            <p:cNvSpPr/>
            <p:nvPr/>
          </p:nvSpPr>
          <p:spPr>
            <a:xfrm>
              <a:off x="2515934" y="2958154"/>
              <a:ext cx="2041066" cy="1224640"/>
            </a:xfrm>
            <a:prstGeom prst="rect">
              <a:avLst/>
            </a:prstGeom>
            <a:solidFill>
              <a:srgbClr val="12576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3"/>
            <p:cNvSpPr txBox="1"/>
            <p:nvPr/>
          </p:nvSpPr>
          <p:spPr>
            <a:xfrm>
              <a:off x="2515934" y="2958154"/>
              <a:ext cx="2041066" cy="1224640"/>
            </a:xfrm>
            <a:prstGeom prst="rect">
              <a:avLst/>
            </a:prstGeom>
            <a:noFill/>
            <a:ln>
              <a:noFill/>
            </a:ln>
          </p:spPr>
          <p:txBody>
            <a:bodyPr spcFirstLastPara="1" wrap="square" lIns="100000" tIns="104975" rIns="100000" bIns="104975" anchor="ctr" anchorCtr="0">
              <a:noAutofit/>
            </a:bodyPr>
            <a:lstStyle/>
            <a:p>
              <a:pPr marL="0" marR="0" lvl="0" indent="0" algn="ctr" rtl="0">
                <a:lnSpc>
                  <a:spcPct val="90000"/>
                </a:lnSpc>
                <a:spcBef>
                  <a:spcPts val="0"/>
                </a:spcBef>
                <a:spcAft>
                  <a:spcPts val="0"/>
                </a:spcAft>
                <a:buClr>
                  <a:schemeClr val="lt1"/>
                </a:buClr>
                <a:buSzPts val="1200"/>
                <a:buFont typeface="Open Sans Light"/>
                <a:buNone/>
              </a:pPr>
              <a:r>
                <a:rPr lang="en-US" sz="1200">
                  <a:solidFill>
                    <a:schemeClr val="lt1"/>
                  </a:solidFill>
                  <a:latin typeface="Open Sans Light"/>
                  <a:ea typeface="Open Sans Light"/>
                  <a:cs typeface="Open Sans Light"/>
                  <a:sym typeface="Open Sans Light"/>
                </a:rPr>
                <a:t>The foot adjustment strap is used to help the patient self-support.</a:t>
              </a:r>
              <a:endParaRPr/>
            </a:p>
          </p:txBody>
        </p:sp>
        <p:sp>
          <p:nvSpPr>
            <p:cNvPr id="385" name="Google Shape;385;p13"/>
            <p:cNvSpPr/>
            <p:nvPr/>
          </p:nvSpPr>
          <p:spPr>
            <a:xfrm>
              <a:off x="1025955" y="4180994"/>
              <a:ext cx="5021024" cy="438845"/>
            </a:xfrm>
            <a:custGeom>
              <a:avLst/>
              <a:gdLst/>
              <a:ahLst/>
              <a:cxnLst/>
              <a:rect l="l" t="t" r="r" b="b"/>
              <a:pathLst>
                <a:path w="120000" h="120000" extrusionOk="0">
                  <a:moveTo>
                    <a:pt x="120000" y="0"/>
                  </a:moveTo>
                  <a:lnTo>
                    <a:pt x="120000" y="64676"/>
                  </a:lnTo>
                  <a:lnTo>
                    <a:pt x="0" y="64676"/>
                  </a:lnTo>
                  <a:lnTo>
                    <a:pt x="0" y="120000"/>
                  </a:lnTo>
                </a:path>
              </a:pathLst>
            </a:custGeom>
            <a:noFill/>
            <a:ln w="9525" cap="flat" cmpd="sng">
              <a:solidFill>
                <a:srgbClr val="125767"/>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3"/>
            <p:cNvSpPr txBox="1"/>
            <p:nvPr/>
          </p:nvSpPr>
          <p:spPr>
            <a:xfrm>
              <a:off x="3410394" y="4398070"/>
              <a:ext cx="252146" cy="469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Open Sans Light"/>
                <a:buNone/>
              </a:pPr>
              <a:endParaRPr sz="500">
                <a:solidFill>
                  <a:schemeClr val="dk1"/>
                </a:solidFill>
                <a:latin typeface="Open Sans Light"/>
                <a:ea typeface="Open Sans Light"/>
                <a:cs typeface="Open Sans Light"/>
                <a:sym typeface="Open Sans Light"/>
              </a:endParaRPr>
            </a:p>
          </p:txBody>
        </p:sp>
        <p:sp>
          <p:nvSpPr>
            <p:cNvPr id="387" name="Google Shape;387;p13"/>
            <p:cNvSpPr/>
            <p:nvPr/>
          </p:nvSpPr>
          <p:spPr>
            <a:xfrm>
              <a:off x="5026446" y="2958154"/>
              <a:ext cx="2041066" cy="1224640"/>
            </a:xfrm>
            <a:prstGeom prst="rect">
              <a:avLst/>
            </a:prstGeom>
            <a:solidFill>
              <a:srgbClr val="12576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3"/>
            <p:cNvSpPr txBox="1"/>
            <p:nvPr/>
          </p:nvSpPr>
          <p:spPr>
            <a:xfrm>
              <a:off x="5026446" y="2958154"/>
              <a:ext cx="2041066" cy="1224640"/>
            </a:xfrm>
            <a:prstGeom prst="rect">
              <a:avLst/>
            </a:prstGeom>
            <a:noFill/>
            <a:ln>
              <a:noFill/>
            </a:ln>
          </p:spPr>
          <p:txBody>
            <a:bodyPr spcFirstLastPara="1" wrap="square" lIns="100000" tIns="104975" rIns="100000" bIns="104975" anchor="ctr" anchorCtr="0">
              <a:noAutofit/>
            </a:bodyPr>
            <a:lstStyle/>
            <a:p>
              <a:pPr marL="0" marR="0" lvl="0" indent="0" algn="ctr" rtl="0">
                <a:lnSpc>
                  <a:spcPct val="90000"/>
                </a:lnSpc>
                <a:spcBef>
                  <a:spcPts val="0"/>
                </a:spcBef>
                <a:spcAft>
                  <a:spcPts val="0"/>
                </a:spcAft>
                <a:buClr>
                  <a:schemeClr val="lt1"/>
                </a:buClr>
                <a:buSzPts val="1200"/>
                <a:buFont typeface="Open Sans Light"/>
                <a:buNone/>
              </a:pPr>
              <a:r>
                <a:rPr lang="en-US" sz="1200">
                  <a:solidFill>
                    <a:schemeClr val="lt1"/>
                  </a:solidFill>
                  <a:latin typeface="Open Sans Light"/>
                  <a:ea typeface="Open Sans Light"/>
                  <a:cs typeface="Open Sans Light"/>
                  <a:sym typeface="Open Sans Light"/>
                </a:rPr>
                <a:t>The red and black straps should be adjusted and secured. </a:t>
              </a:r>
              <a:endParaRPr/>
            </a:p>
          </p:txBody>
        </p:sp>
        <p:sp>
          <p:nvSpPr>
            <p:cNvPr id="389" name="Google Shape;389;p13"/>
            <p:cNvSpPr/>
            <p:nvPr/>
          </p:nvSpPr>
          <p:spPr>
            <a:xfrm>
              <a:off x="2044689" y="5218840"/>
              <a:ext cx="438845" cy="91440"/>
            </a:xfrm>
            <a:custGeom>
              <a:avLst/>
              <a:gdLst/>
              <a:ahLst/>
              <a:cxnLst/>
              <a:rect l="l" t="t" r="r" b="b"/>
              <a:pathLst>
                <a:path w="120000" h="120000" extrusionOk="0">
                  <a:moveTo>
                    <a:pt x="0" y="60000"/>
                  </a:moveTo>
                  <a:lnTo>
                    <a:pt x="120000" y="60000"/>
                  </a:lnTo>
                </a:path>
              </a:pathLst>
            </a:custGeom>
            <a:noFill/>
            <a:ln w="9525" cap="flat" cmpd="sng">
              <a:solidFill>
                <a:srgbClr val="125767"/>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3"/>
            <p:cNvSpPr txBox="1"/>
            <p:nvPr/>
          </p:nvSpPr>
          <p:spPr>
            <a:xfrm>
              <a:off x="2252375" y="5262212"/>
              <a:ext cx="23472" cy="469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Open Sans Light"/>
                <a:buNone/>
              </a:pPr>
              <a:endParaRPr sz="500">
                <a:solidFill>
                  <a:schemeClr val="dk1"/>
                </a:solidFill>
                <a:latin typeface="Open Sans Light"/>
                <a:ea typeface="Open Sans Light"/>
                <a:cs typeface="Open Sans Light"/>
                <a:sym typeface="Open Sans Light"/>
              </a:endParaRPr>
            </a:p>
          </p:txBody>
        </p:sp>
        <p:sp>
          <p:nvSpPr>
            <p:cNvPr id="391" name="Google Shape;391;p13"/>
            <p:cNvSpPr/>
            <p:nvPr/>
          </p:nvSpPr>
          <p:spPr>
            <a:xfrm>
              <a:off x="5422" y="4652239"/>
              <a:ext cx="2041066" cy="1224640"/>
            </a:xfrm>
            <a:prstGeom prst="rect">
              <a:avLst/>
            </a:prstGeom>
            <a:solidFill>
              <a:srgbClr val="12576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3"/>
            <p:cNvSpPr txBox="1"/>
            <p:nvPr/>
          </p:nvSpPr>
          <p:spPr>
            <a:xfrm>
              <a:off x="5422" y="4652239"/>
              <a:ext cx="2041066" cy="1224640"/>
            </a:xfrm>
            <a:prstGeom prst="rect">
              <a:avLst/>
            </a:prstGeom>
            <a:noFill/>
            <a:ln>
              <a:noFill/>
            </a:ln>
          </p:spPr>
          <p:txBody>
            <a:bodyPr spcFirstLastPara="1" wrap="square" lIns="100000" tIns="104975" rIns="100000" bIns="104975" anchor="ctr" anchorCtr="0">
              <a:noAutofit/>
            </a:bodyPr>
            <a:lstStyle/>
            <a:p>
              <a:pPr marL="0" marR="0" lvl="0" indent="0" algn="ctr" rtl="0">
                <a:lnSpc>
                  <a:spcPct val="90000"/>
                </a:lnSpc>
                <a:spcBef>
                  <a:spcPts val="0"/>
                </a:spcBef>
                <a:spcAft>
                  <a:spcPts val="0"/>
                </a:spcAft>
                <a:buClr>
                  <a:schemeClr val="lt1"/>
                </a:buClr>
                <a:buSzPts val="1200"/>
                <a:buFont typeface="Open Sans Light"/>
                <a:buNone/>
              </a:pPr>
              <a:r>
                <a:rPr lang="en-US" sz="1200">
                  <a:solidFill>
                    <a:schemeClr val="lt1"/>
                  </a:solidFill>
                  <a:latin typeface="Open Sans Light"/>
                  <a:ea typeface="Open Sans Light"/>
                  <a:cs typeface="Open Sans Light"/>
                  <a:sym typeface="Open Sans Light"/>
                </a:rPr>
                <a:t>The stokes basket should be lifted and the wheel assembly attached. Make sure pins are in place, pointing inward.  </a:t>
              </a:r>
              <a:endParaRPr/>
            </a:p>
          </p:txBody>
        </p:sp>
        <p:sp>
          <p:nvSpPr>
            <p:cNvPr id="393" name="Google Shape;393;p13"/>
            <p:cNvSpPr/>
            <p:nvPr/>
          </p:nvSpPr>
          <p:spPr>
            <a:xfrm>
              <a:off x="4555201" y="5218840"/>
              <a:ext cx="438845" cy="91440"/>
            </a:xfrm>
            <a:custGeom>
              <a:avLst/>
              <a:gdLst/>
              <a:ahLst/>
              <a:cxnLst/>
              <a:rect l="l" t="t" r="r" b="b"/>
              <a:pathLst>
                <a:path w="120000" h="120000" extrusionOk="0">
                  <a:moveTo>
                    <a:pt x="0" y="60000"/>
                  </a:moveTo>
                  <a:lnTo>
                    <a:pt x="120000" y="60000"/>
                  </a:lnTo>
                </a:path>
              </a:pathLst>
            </a:custGeom>
            <a:noFill/>
            <a:ln w="9525" cap="flat" cmpd="sng">
              <a:solidFill>
                <a:srgbClr val="125767"/>
              </a:solidFill>
              <a:prstDash val="solid"/>
              <a:miter lim="800000"/>
              <a:headEnd type="none" w="sm" len="sm"/>
              <a:tailEnd type="stealth" w="med" len="med"/>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3"/>
            <p:cNvSpPr txBox="1"/>
            <p:nvPr/>
          </p:nvSpPr>
          <p:spPr>
            <a:xfrm>
              <a:off x="4762888" y="5262212"/>
              <a:ext cx="23472" cy="4694"/>
            </a:xfrm>
            <a:prstGeom prst="rect">
              <a:avLst/>
            </a:prstGeom>
            <a:noFill/>
            <a:ln>
              <a:noFill/>
            </a:ln>
          </p:spPr>
          <p:txBody>
            <a:bodyPr spcFirstLastPara="1" wrap="square" lIns="12700" tIns="0" rIns="12700" bIns="0" anchor="ctr" anchorCtr="0">
              <a:noAutofit/>
            </a:bodyPr>
            <a:lstStyle/>
            <a:p>
              <a:pPr marL="0" marR="0" lvl="0" indent="0" algn="ctr" rtl="0">
                <a:lnSpc>
                  <a:spcPct val="90000"/>
                </a:lnSpc>
                <a:spcBef>
                  <a:spcPts val="0"/>
                </a:spcBef>
                <a:spcAft>
                  <a:spcPts val="0"/>
                </a:spcAft>
                <a:buClr>
                  <a:schemeClr val="dk1"/>
                </a:buClr>
                <a:buSzPts val="500"/>
                <a:buFont typeface="Open Sans Light"/>
                <a:buNone/>
              </a:pPr>
              <a:endParaRPr sz="500">
                <a:solidFill>
                  <a:schemeClr val="dk1"/>
                </a:solidFill>
                <a:latin typeface="Open Sans Light"/>
                <a:ea typeface="Open Sans Light"/>
                <a:cs typeface="Open Sans Light"/>
                <a:sym typeface="Open Sans Light"/>
              </a:endParaRPr>
            </a:p>
          </p:txBody>
        </p:sp>
        <p:sp>
          <p:nvSpPr>
            <p:cNvPr id="395" name="Google Shape;395;p13"/>
            <p:cNvSpPr/>
            <p:nvPr/>
          </p:nvSpPr>
          <p:spPr>
            <a:xfrm>
              <a:off x="2515934" y="4652239"/>
              <a:ext cx="2041066" cy="1224640"/>
            </a:xfrm>
            <a:prstGeom prst="rect">
              <a:avLst/>
            </a:prstGeom>
            <a:solidFill>
              <a:srgbClr val="12576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3"/>
            <p:cNvSpPr txBox="1"/>
            <p:nvPr/>
          </p:nvSpPr>
          <p:spPr>
            <a:xfrm>
              <a:off x="2515934" y="4652239"/>
              <a:ext cx="2041066" cy="1224640"/>
            </a:xfrm>
            <a:prstGeom prst="rect">
              <a:avLst/>
            </a:prstGeom>
            <a:noFill/>
            <a:ln>
              <a:noFill/>
            </a:ln>
          </p:spPr>
          <p:txBody>
            <a:bodyPr spcFirstLastPara="1" wrap="square" lIns="100000" tIns="104975" rIns="100000" bIns="104975" anchor="ctr" anchorCtr="0">
              <a:noAutofit/>
            </a:bodyPr>
            <a:lstStyle/>
            <a:p>
              <a:pPr marL="0" marR="0" lvl="0" indent="0" algn="ctr" rtl="0">
                <a:lnSpc>
                  <a:spcPct val="90000"/>
                </a:lnSpc>
                <a:spcBef>
                  <a:spcPts val="0"/>
                </a:spcBef>
                <a:spcAft>
                  <a:spcPts val="0"/>
                </a:spcAft>
                <a:buClr>
                  <a:schemeClr val="lt1"/>
                </a:buClr>
                <a:buSzPts val="1200"/>
                <a:buFont typeface="Open Sans Light"/>
                <a:buNone/>
              </a:pPr>
              <a:r>
                <a:rPr lang="en-US" sz="1200">
                  <a:solidFill>
                    <a:schemeClr val="lt1"/>
                  </a:solidFill>
                  <a:latin typeface="Open Sans Light"/>
                  <a:ea typeface="Open Sans Light"/>
                  <a:cs typeface="Open Sans Light"/>
                  <a:sym typeface="Open Sans Light"/>
                </a:rPr>
                <a:t>Equalizer handles can be placed at a position of comfortable use. The brake should be attached to the head end of the Stokes basket on the equalizer handle. </a:t>
              </a:r>
              <a:endParaRPr/>
            </a:p>
          </p:txBody>
        </p:sp>
        <p:sp>
          <p:nvSpPr>
            <p:cNvPr id="397" name="Google Shape;397;p13"/>
            <p:cNvSpPr/>
            <p:nvPr/>
          </p:nvSpPr>
          <p:spPr>
            <a:xfrm>
              <a:off x="5026446" y="4652239"/>
              <a:ext cx="2041066" cy="1224640"/>
            </a:xfrm>
            <a:prstGeom prst="rect">
              <a:avLst/>
            </a:prstGeom>
            <a:solidFill>
              <a:srgbClr val="125767"/>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3"/>
            <p:cNvSpPr txBox="1"/>
            <p:nvPr/>
          </p:nvSpPr>
          <p:spPr>
            <a:xfrm>
              <a:off x="5026446" y="4652239"/>
              <a:ext cx="2041066" cy="1224640"/>
            </a:xfrm>
            <a:prstGeom prst="rect">
              <a:avLst/>
            </a:prstGeom>
            <a:noFill/>
            <a:ln>
              <a:noFill/>
            </a:ln>
          </p:spPr>
          <p:txBody>
            <a:bodyPr spcFirstLastPara="1" wrap="square" lIns="100000" tIns="104975" rIns="100000" bIns="104975" anchor="ctr" anchorCtr="0">
              <a:noAutofit/>
            </a:bodyPr>
            <a:lstStyle/>
            <a:p>
              <a:pPr marL="0" marR="0" lvl="0" indent="0" algn="ctr" rtl="0">
                <a:lnSpc>
                  <a:spcPct val="90000"/>
                </a:lnSpc>
                <a:spcBef>
                  <a:spcPts val="0"/>
                </a:spcBef>
                <a:spcAft>
                  <a:spcPts val="0"/>
                </a:spcAft>
                <a:buClr>
                  <a:schemeClr val="lt1"/>
                </a:buClr>
                <a:buSzPts val="1200"/>
                <a:buFont typeface="Open Sans Light"/>
                <a:buNone/>
              </a:pPr>
              <a:r>
                <a:rPr lang="en-US" sz="1200">
                  <a:solidFill>
                    <a:schemeClr val="lt1"/>
                  </a:solidFill>
                  <a:latin typeface="Open Sans Light"/>
                  <a:ea typeface="Open Sans Light"/>
                  <a:cs typeface="Open Sans Light"/>
                  <a:sym typeface="Open Sans Light"/>
                </a:rPr>
                <a:t>Check and secure loose straps. </a:t>
              </a:r>
              <a:endParaRPr/>
            </a:p>
          </p:txBody>
        </p:sp>
      </p:grpSp>
      <p:sp>
        <p:nvSpPr>
          <p:cNvPr id="399" name="Google Shape;399;p13"/>
          <p:cNvSpPr/>
          <p:nvPr/>
        </p:nvSpPr>
        <p:spPr>
          <a:xfrm>
            <a:off x="7323273" y="-18942"/>
            <a:ext cx="4868727" cy="6895884"/>
          </a:xfrm>
          <a:custGeom>
            <a:avLst/>
            <a:gdLst/>
            <a:ahLst/>
            <a:cxnLst/>
            <a:rect l="l" t="t" r="r" b="b"/>
            <a:pathLst>
              <a:path w="7480786" h="6822053" extrusionOk="0">
                <a:moveTo>
                  <a:pt x="3105369" y="18674"/>
                </a:moveTo>
                <a:lnTo>
                  <a:pt x="7480786" y="0"/>
                </a:lnTo>
                <a:lnTo>
                  <a:pt x="7480786" y="6822053"/>
                </a:lnTo>
                <a:lnTo>
                  <a:pt x="0" y="6820387"/>
                </a:lnTo>
                <a:lnTo>
                  <a:pt x="3105369" y="18674"/>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cxnSp>
        <p:nvCxnSpPr>
          <p:cNvPr id="400" name="Google Shape;400;p13"/>
          <p:cNvCxnSpPr/>
          <p:nvPr/>
        </p:nvCxnSpPr>
        <p:spPr>
          <a:xfrm>
            <a:off x="7540256" y="0"/>
            <a:ext cx="4651744" cy="2613004"/>
          </a:xfrm>
          <a:prstGeom prst="straightConnector1">
            <a:avLst/>
          </a:prstGeom>
          <a:noFill/>
          <a:ln w="12700" cap="flat" cmpd="sng">
            <a:solidFill>
              <a:schemeClr val="accent2">
                <a:alpha val="69803"/>
              </a:schemeClr>
            </a:solidFill>
            <a:prstDash val="solid"/>
            <a:miter lim="800000"/>
            <a:headEnd type="none" w="sm" len="sm"/>
            <a:tailEnd type="none" w="sm" len="sm"/>
          </a:ln>
        </p:spPr>
      </p:cxnSp>
      <p:pic>
        <p:nvPicPr>
          <p:cNvPr id="401" name="Google Shape;401;p13" descr="A person in a parachute suit&#10;&#10;AI-generated content may be incorrect."/>
          <p:cNvPicPr preferRelativeResize="0">
            <a:picLocks noGrp="1"/>
          </p:cNvPicPr>
          <p:nvPr>
            <p:ph type="pic" idx="2"/>
          </p:nvPr>
        </p:nvPicPr>
        <p:blipFill rotWithShape="1">
          <a:blip r:embed="rId3">
            <a:alphaModFix/>
          </a:blip>
          <a:srcRect l="3305" r="2653" b="-2242"/>
          <a:stretch/>
        </p:blipFill>
        <p:spPr>
          <a:xfrm>
            <a:off x="7519184" y="342901"/>
            <a:ext cx="1138048" cy="3279202"/>
          </a:xfrm>
          <a:prstGeom prst="rect">
            <a:avLst/>
          </a:prstGeom>
          <a:noFill/>
          <a:ln>
            <a:noFill/>
          </a:ln>
        </p:spPr>
      </p:pic>
      <p:pic>
        <p:nvPicPr>
          <p:cNvPr id="402" name="Google Shape;402;p13" descr="A person in a helmet fixing a bike&#10;&#10;AI-generated content may be incorrect."/>
          <p:cNvPicPr preferRelativeResize="0"/>
          <p:nvPr/>
        </p:nvPicPr>
        <p:blipFill rotWithShape="1">
          <a:blip r:embed="rId4">
            <a:alphaModFix/>
          </a:blip>
          <a:srcRect/>
          <a:stretch/>
        </p:blipFill>
        <p:spPr>
          <a:xfrm rot="5400000">
            <a:off x="9183613" y="878129"/>
            <a:ext cx="2757834" cy="2068375"/>
          </a:xfrm>
          <a:prstGeom prst="rect">
            <a:avLst/>
          </a:prstGeom>
          <a:noFill/>
          <a:ln>
            <a:noFill/>
          </a:ln>
        </p:spPr>
      </p:pic>
      <p:pic>
        <p:nvPicPr>
          <p:cNvPr id="403" name="Google Shape;403;p13" descr="A person lying on a stretcher with straps attached to his body&#10;&#10;AI-generated content may be incorrect."/>
          <p:cNvPicPr preferRelativeResize="0"/>
          <p:nvPr/>
        </p:nvPicPr>
        <p:blipFill rotWithShape="1">
          <a:blip r:embed="rId5">
            <a:alphaModFix/>
          </a:blip>
          <a:srcRect/>
          <a:stretch/>
        </p:blipFill>
        <p:spPr>
          <a:xfrm rot="5400000">
            <a:off x="7916475" y="3911495"/>
            <a:ext cx="2757834" cy="2068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14"/>
          <p:cNvSpPr txBox="1">
            <a:spLocks noGrp="1"/>
          </p:cNvSpPr>
          <p:nvPr>
            <p:ph type="title"/>
          </p:nvPr>
        </p:nvSpPr>
        <p:spPr>
          <a:xfrm>
            <a:off x="2119841" y="-395171"/>
            <a:ext cx="6645965" cy="13255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2"/>
              </a:buClr>
              <a:buSzPts val="3600"/>
              <a:buFont typeface="Play"/>
              <a:buNone/>
            </a:pPr>
            <a:r>
              <a:rPr lang="en-US" b="1"/>
              <a:t>TERRA-TAMER IN ACTION</a:t>
            </a:r>
            <a:endParaRPr/>
          </a:p>
        </p:txBody>
      </p:sp>
      <p:pic>
        <p:nvPicPr>
          <p:cNvPr id="409" name="Google Shape;409;p14" title="Cascade Rescue TERRA TAMER Rescue Wheel"/>
          <p:cNvPicPr preferRelativeResize="0">
            <a:picLocks noGrp="1"/>
          </p:cNvPicPr>
          <p:nvPr>
            <p:ph type="body" idx="1"/>
          </p:nvPr>
        </p:nvPicPr>
        <p:blipFill rotWithShape="1">
          <a:blip r:embed="rId3">
            <a:alphaModFix/>
          </a:blip>
          <a:srcRect/>
          <a:stretch/>
        </p:blipFill>
        <p:spPr>
          <a:xfrm>
            <a:off x="1367366" y="930392"/>
            <a:ext cx="8849783" cy="499721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14"/>
        <p:cNvGrpSpPr/>
        <p:nvPr/>
      </p:nvGrpSpPr>
      <p:grpSpPr>
        <a:xfrm>
          <a:off x="0" y="0"/>
          <a:ext cx="0" cy="0"/>
          <a:chOff x="0" y="0"/>
          <a:chExt cx="0" cy="0"/>
        </a:xfrm>
      </p:grpSpPr>
      <p:cxnSp>
        <p:nvCxnSpPr>
          <p:cNvPr id="415" name="Google Shape;415;p15"/>
          <p:cNvCxnSpPr/>
          <p:nvPr/>
        </p:nvCxnSpPr>
        <p:spPr>
          <a:xfrm flipH="1">
            <a:off x="0" y="0"/>
            <a:ext cx="3119718" cy="68580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416" name="Google Shape;416;p15"/>
          <p:cNvCxnSpPr/>
          <p:nvPr/>
        </p:nvCxnSpPr>
        <p:spPr>
          <a:xfrm flipH="1">
            <a:off x="0" y="0"/>
            <a:ext cx="903768" cy="65436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417" name="Google Shape;417;p15"/>
          <p:cNvCxnSpPr/>
          <p:nvPr/>
        </p:nvCxnSpPr>
        <p:spPr>
          <a:xfrm rot="10800000">
            <a:off x="-42863" y="5791200"/>
            <a:ext cx="6286501" cy="106680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418" name="Google Shape;418;p15"/>
          <p:cNvCxnSpPr/>
          <p:nvPr/>
        </p:nvCxnSpPr>
        <p:spPr>
          <a:xfrm flipH="1">
            <a:off x="8462964" y="5848350"/>
            <a:ext cx="3729036" cy="100965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419" name="Google Shape;419;p15"/>
          <p:cNvCxnSpPr/>
          <p:nvPr/>
        </p:nvCxnSpPr>
        <p:spPr>
          <a:xfrm flipH="1">
            <a:off x="11543158" y="1647825"/>
            <a:ext cx="648842" cy="52101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420" name="Google Shape;420;p15"/>
          <p:cNvCxnSpPr/>
          <p:nvPr/>
        </p:nvCxnSpPr>
        <p:spPr>
          <a:xfrm rot="10800000">
            <a:off x="10781554" y="0"/>
            <a:ext cx="1410446" cy="425834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421" name="Google Shape;421;p15"/>
          <p:cNvCxnSpPr/>
          <p:nvPr/>
        </p:nvCxnSpPr>
        <p:spPr>
          <a:xfrm rot="10800000">
            <a:off x="6529388" y="-4763"/>
            <a:ext cx="5662612" cy="931975"/>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422" name="Google Shape;422;p1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Open Sans Light"/>
              <a:ea typeface="Open Sans Light"/>
              <a:cs typeface="Open Sans Light"/>
              <a:sym typeface="Open Sans Light"/>
            </a:endParaRPr>
          </a:p>
        </p:txBody>
      </p:sp>
      <p:sp>
        <p:nvSpPr>
          <p:cNvPr id="423" name="Google Shape;423;p15"/>
          <p:cNvSpPr txBox="1">
            <a:spLocks noGrp="1"/>
          </p:cNvSpPr>
          <p:nvPr>
            <p:ph type="title"/>
          </p:nvPr>
        </p:nvSpPr>
        <p:spPr>
          <a:xfrm>
            <a:off x="1114426" y="1806742"/>
            <a:ext cx="4529138" cy="505050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800"/>
              <a:buFont typeface="Play"/>
              <a:buNone/>
            </a:pPr>
            <a:r>
              <a:rPr lang="en-US" sz="4800" b="1"/>
              <a:t>THANK YOU</a:t>
            </a:r>
            <a:br>
              <a:rPr lang="en-US" sz="4800" b="1"/>
            </a:br>
            <a:br>
              <a:rPr lang="en-US" sz="4800" b="1"/>
            </a:br>
            <a:br>
              <a:rPr lang="en-US" sz="4800" b="1"/>
            </a:br>
            <a:endParaRPr/>
          </a:p>
        </p:txBody>
      </p:sp>
      <p:sp>
        <p:nvSpPr>
          <p:cNvPr id="424" name="Google Shape;424;p15"/>
          <p:cNvSpPr txBox="1">
            <a:spLocks noGrp="1"/>
          </p:cNvSpPr>
          <p:nvPr>
            <p:ph type="body" idx="1"/>
          </p:nvPr>
        </p:nvSpPr>
        <p:spPr>
          <a:xfrm>
            <a:off x="902739" y="5488354"/>
            <a:ext cx="4395300" cy="1141800"/>
          </a:xfrm>
          <a:prstGeom prst="rect">
            <a:avLst/>
          </a:prstGeom>
          <a:noFill/>
          <a:ln>
            <a:noFill/>
          </a:ln>
        </p:spPr>
        <p:txBody>
          <a:bodyPr spcFirstLastPara="1" wrap="square" lIns="91425" tIns="45700" rIns="91425" bIns="45700" anchor="t" anchorCtr="0">
            <a:normAutofit/>
          </a:bodyPr>
          <a:lstStyle/>
          <a:p>
            <a:pPr marL="0" lvl="0" indent="121920" algn="l" rtl="0">
              <a:lnSpc>
                <a:spcPct val="100000"/>
              </a:lnSpc>
              <a:spcBef>
                <a:spcPts val="0"/>
              </a:spcBef>
              <a:spcAft>
                <a:spcPts val="0"/>
              </a:spcAft>
              <a:buClr>
                <a:schemeClr val="dk1"/>
              </a:buClr>
              <a:buSzPts val="1920"/>
              <a:buFont typeface="Arial"/>
              <a:buNone/>
            </a:pPr>
            <a:endParaRPr sz="2400">
              <a:solidFill>
                <a:schemeClr val="dk2"/>
              </a:solidFill>
            </a:endParaRPr>
          </a:p>
          <a:p>
            <a:pPr marL="0" lvl="0" indent="0" algn="l" rtl="0">
              <a:lnSpc>
                <a:spcPct val="100000"/>
              </a:lnSpc>
              <a:spcBef>
                <a:spcPts val="1000"/>
              </a:spcBef>
              <a:spcAft>
                <a:spcPts val="0"/>
              </a:spcAft>
              <a:buClr>
                <a:schemeClr val="dk2"/>
              </a:buClr>
              <a:buSzPts val="1440"/>
              <a:buNone/>
            </a:pPr>
            <a:r>
              <a:rPr lang="en-US">
                <a:solidFill>
                  <a:schemeClr val="dk2"/>
                </a:solidFill>
              </a:rPr>
              <a:t>Revision August 2025</a:t>
            </a:r>
            <a:endParaRPr/>
          </a:p>
        </p:txBody>
      </p:sp>
      <p:cxnSp>
        <p:nvCxnSpPr>
          <p:cNvPr id="425" name="Google Shape;425;p15"/>
          <p:cNvCxnSpPr/>
          <p:nvPr/>
        </p:nvCxnSpPr>
        <p:spPr>
          <a:xfrm rot="10800000" flipH="1">
            <a:off x="8430398" y="-1"/>
            <a:ext cx="2559923" cy="6857999"/>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426" name="Google Shape;426;p15"/>
          <p:cNvCxnSpPr/>
          <p:nvPr/>
        </p:nvCxnSpPr>
        <p:spPr>
          <a:xfrm rot="10800000" flipH="1">
            <a:off x="9741182" y="0"/>
            <a:ext cx="725518" cy="6857999"/>
          </a:xfrm>
          <a:prstGeom prst="straightConnector1">
            <a:avLst/>
          </a:prstGeom>
          <a:noFill/>
          <a:ln w="12700" cap="flat" cmpd="sng">
            <a:solidFill>
              <a:schemeClr val="accent2">
                <a:alpha val="69803"/>
              </a:schemeClr>
            </a:solidFill>
            <a:prstDash val="solid"/>
            <a:miter lim="800000"/>
            <a:headEnd type="none" w="sm" len="sm"/>
            <a:tailEnd type="none" w="sm" len="sm"/>
          </a:ln>
        </p:spPr>
      </p:cxnSp>
      <p:pic>
        <p:nvPicPr>
          <p:cNvPr id="427" name="Google Shape;427;p15" descr="Two people in the woods&#10;&#10;AI-generated content may be incorrect."/>
          <p:cNvPicPr preferRelativeResize="0"/>
          <p:nvPr/>
        </p:nvPicPr>
        <p:blipFill rotWithShape="1">
          <a:blip r:embed="rId3">
            <a:alphaModFix/>
          </a:blip>
          <a:srcRect/>
          <a:stretch/>
        </p:blipFill>
        <p:spPr>
          <a:xfrm rot="5400000">
            <a:off x="5981701" y="1257300"/>
            <a:ext cx="5791199" cy="43433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8"/>
        <p:cNvGrpSpPr/>
        <p:nvPr/>
      </p:nvGrpSpPr>
      <p:grpSpPr>
        <a:xfrm>
          <a:off x="0" y="0"/>
          <a:ext cx="0" cy="0"/>
          <a:chOff x="0" y="0"/>
          <a:chExt cx="0" cy="0"/>
        </a:xfrm>
      </p:grpSpPr>
      <p:cxnSp>
        <p:nvCxnSpPr>
          <p:cNvPr id="199" name="Google Shape;199;p2"/>
          <p:cNvCxnSpPr/>
          <p:nvPr/>
        </p:nvCxnSpPr>
        <p:spPr>
          <a:xfrm flipH="1">
            <a:off x="0" y="0"/>
            <a:ext cx="3119718" cy="68580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00" name="Google Shape;200;p2"/>
          <p:cNvCxnSpPr/>
          <p:nvPr/>
        </p:nvCxnSpPr>
        <p:spPr>
          <a:xfrm flipH="1">
            <a:off x="0" y="0"/>
            <a:ext cx="903768" cy="65436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01" name="Google Shape;201;p2"/>
          <p:cNvCxnSpPr/>
          <p:nvPr/>
        </p:nvCxnSpPr>
        <p:spPr>
          <a:xfrm rot="10800000">
            <a:off x="-42863" y="5791200"/>
            <a:ext cx="6286501" cy="106680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02" name="Google Shape;202;p2"/>
          <p:cNvCxnSpPr/>
          <p:nvPr/>
        </p:nvCxnSpPr>
        <p:spPr>
          <a:xfrm flipH="1">
            <a:off x="8462964" y="5848350"/>
            <a:ext cx="3729036" cy="100965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03" name="Google Shape;203;p2"/>
          <p:cNvCxnSpPr/>
          <p:nvPr/>
        </p:nvCxnSpPr>
        <p:spPr>
          <a:xfrm flipH="1">
            <a:off x="11543158" y="1647825"/>
            <a:ext cx="648842" cy="52101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04" name="Google Shape;204;p2"/>
          <p:cNvCxnSpPr/>
          <p:nvPr/>
        </p:nvCxnSpPr>
        <p:spPr>
          <a:xfrm rot="10800000">
            <a:off x="10781554" y="0"/>
            <a:ext cx="1410446" cy="425834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05" name="Google Shape;205;p2"/>
          <p:cNvCxnSpPr/>
          <p:nvPr/>
        </p:nvCxnSpPr>
        <p:spPr>
          <a:xfrm rot="10800000">
            <a:off x="6529388" y="-4763"/>
            <a:ext cx="5662612" cy="931975"/>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206" name="Google Shape;206;p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Light"/>
              <a:ea typeface="Open Sans Light"/>
              <a:cs typeface="Open Sans Light"/>
              <a:sym typeface="Open Sans Light"/>
            </a:endParaRPr>
          </a:p>
        </p:txBody>
      </p:sp>
      <p:sp>
        <p:nvSpPr>
          <p:cNvPr id="207" name="Google Shape;207;p2"/>
          <p:cNvSpPr txBox="1">
            <a:spLocks noGrp="1"/>
          </p:cNvSpPr>
          <p:nvPr>
            <p:ph type="title"/>
          </p:nvPr>
        </p:nvSpPr>
        <p:spPr>
          <a:xfrm>
            <a:off x="1143001" y="533400"/>
            <a:ext cx="6008914" cy="168348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800"/>
              <a:buFont typeface="Play"/>
              <a:buNone/>
            </a:pPr>
            <a:r>
              <a:rPr lang="en-US" sz="4800" b="1"/>
              <a:t>PURPOSE</a:t>
            </a:r>
            <a:endParaRPr/>
          </a:p>
        </p:txBody>
      </p:sp>
      <p:sp>
        <p:nvSpPr>
          <p:cNvPr id="208" name="Google Shape;208;p2"/>
          <p:cNvSpPr txBox="1">
            <a:spLocks noGrp="1"/>
          </p:cNvSpPr>
          <p:nvPr>
            <p:ph type="body" idx="1"/>
          </p:nvPr>
        </p:nvSpPr>
        <p:spPr>
          <a:xfrm>
            <a:off x="1143000" y="2216886"/>
            <a:ext cx="6150926" cy="381709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2"/>
              </a:buClr>
              <a:buSzPts val="1920"/>
              <a:buFont typeface="Arial"/>
              <a:buChar char="•"/>
            </a:pPr>
            <a:r>
              <a:rPr lang="en-US" sz="2400" b="1" dirty="0"/>
              <a:t>Equip patrol, bike park staff Mountain rescue teams with the knowledge and confidence to operate the Terra-Tamer safely</a:t>
            </a:r>
            <a:endParaRPr dirty="0"/>
          </a:p>
          <a:p>
            <a:pPr marL="0" lvl="0" indent="0" algn="l" rtl="0">
              <a:lnSpc>
                <a:spcPct val="100000"/>
              </a:lnSpc>
              <a:spcBef>
                <a:spcPts val="1000"/>
              </a:spcBef>
              <a:spcAft>
                <a:spcPts val="0"/>
              </a:spcAft>
              <a:buClr>
                <a:schemeClr val="dk2"/>
              </a:buClr>
              <a:buSzPts val="1920"/>
              <a:buFont typeface="Arial"/>
              <a:buChar char="•"/>
            </a:pPr>
            <a:r>
              <a:rPr lang="en-US" sz="2400" b="1" dirty="0"/>
              <a:t>Enable safe evacuation of patients from technical and off-road environments</a:t>
            </a:r>
            <a:endParaRPr dirty="0"/>
          </a:p>
        </p:txBody>
      </p:sp>
      <p:cxnSp>
        <p:nvCxnSpPr>
          <p:cNvPr id="209" name="Google Shape;209;p2"/>
          <p:cNvCxnSpPr/>
          <p:nvPr/>
        </p:nvCxnSpPr>
        <p:spPr>
          <a:xfrm rot="10800000">
            <a:off x="0" y="5197929"/>
            <a:ext cx="2875207" cy="1660072"/>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10" name="Google Shape;210;p2"/>
          <p:cNvCxnSpPr/>
          <p:nvPr/>
        </p:nvCxnSpPr>
        <p:spPr>
          <a:xfrm rot="10800000">
            <a:off x="0" y="6033977"/>
            <a:ext cx="7151914" cy="824023"/>
          </a:xfrm>
          <a:prstGeom prst="straightConnector1">
            <a:avLst/>
          </a:prstGeom>
          <a:noFill/>
          <a:ln w="12700" cap="flat" cmpd="sng">
            <a:solidFill>
              <a:schemeClr val="accent2">
                <a:alpha val="69803"/>
              </a:schemeClr>
            </a:solidFill>
            <a:prstDash val="solid"/>
            <a:miter lim="800000"/>
            <a:headEnd type="none" w="sm" len="sm"/>
            <a:tailEnd type="none" w="sm" len="sm"/>
          </a:ln>
        </p:spPr>
      </p:cxnSp>
      <p:pic>
        <p:nvPicPr>
          <p:cNvPr id="211" name="Google Shape;211;p2" descr="A city skyline with many tall buildings&#10;&#10;AI-generated content may be incorrect."/>
          <p:cNvPicPr preferRelativeResize="0">
            <a:picLocks noGrp="1"/>
          </p:cNvPicPr>
          <p:nvPr>
            <p:ph type="pic" idx="2"/>
          </p:nvPr>
        </p:nvPicPr>
        <p:blipFill rotWithShape="1">
          <a:blip r:embed="rId3">
            <a:alphaModFix/>
          </a:blip>
          <a:srcRect t="17795"/>
          <a:stretch/>
        </p:blipFill>
        <p:spPr>
          <a:xfrm rot="5400000">
            <a:off x="6648892" y="1314892"/>
            <a:ext cx="6858000" cy="422821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
          <p:cNvSpPr txBox="1">
            <a:spLocks noGrp="1"/>
          </p:cNvSpPr>
          <p:nvPr>
            <p:ph type="title"/>
          </p:nvPr>
        </p:nvSpPr>
        <p:spPr>
          <a:xfrm>
            <a:off x="3970117" y="185195"/>
            <a:ext cx="6930838" cy="150549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800"/>
              <a:buFont typeface="Play"/>
              <a:buNone/>
            </a:pPr>
            <a:r>
              <a:rPr lang="en-US" sz="4800" b="1">
                <a:solidFill>
                  <a:schemeClr val="dk1"/>
                </a:solidFill>
              </a:rPr>
              <a:t>COURSE OBJECTIVES</a:t>
            </a:r>
            <a:endParaRPr/>
          </a:p>
        </p:txBody>
      </p:sp>
      <p:pic>
        <p:nvPicPr>
          <p:cNvPr id="218" name="Google Shape;218;p3"/>
          <p:cNvPicPr preferRelativeResize="0">
            <a:picLocks noGrp="1"/>
          </p:cNvPicPr>
          <p:nvPr>
            <p:ph type="pic" idx="2"/>
          </p:nvPr>
        </p:nvPicPr>
        <p:blipFill rotWithShape="1">
          <a:blip r:embed="rId3">
            <a:alphaModFix/>
          </a:blip>
          <a:srcRect t="15494" b="15493"/>
          <a:stretch/>
        </p:blipFill>
        <p:spPr>
          <a:xfrm rot="5400000">
            <a:off x="-1654281" y="1652738"/>
            <a:ext cx="6863616" cy="3552525"/>
          </a:xfrm>
          <a:prstGeom prst="rect">
            <a:avLst/>
          </a:prstGeom>
          <a:noFill/>
          <a:ln>
            <a:noFill/>
          </a:ln>
        </p:spPr>
      </p:pic>
      <p:sp>
        <p:nvSpPr>
          <p:cNvPr id="219" name="Google Shape;219;p3"/>
          <p:cNvSpPr txBox="1">
            <a:spLocks noGrp="1"/>
          </p:cNvSpPr>
          <p:nvPr>
            <p:ph type="body" idx="1"/>
          </p:nvPr>
        </p:nvSpPr>
        <p:spPr>
          <a:xfrm>
            <a:off x="3970116" y="2022395"/>
            <a:ext cx="6941703" cy="429768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1920"/>
              <a:buFont typeface="Arial"/>
              <a:buChar char="•"/>
            </a:pPr>
            <a:r>
              <a:rPr lang="en-US" sz="2400" b="1">
                <a:solidFill>
                  <a:schemeClr val="dk1"/>
                </a:solidFill>
              </a:rPr>
              <a:t>Assemble and attach the Terra Tamer and Equalizer Handles to a rescue litter</a:t>
            </a:r>
            <a:endParaRPr/>
          </a:p>
          <a:p>
            <a:pPr marL="228600" lvl="0" indent="-228600" algn="l" rtl="0">
              <a:lnSpc>
                <a:spcPct val="100000"/>
              </a:lnSpc>
              <a:spcBef>
                <a:spcPts val="2500"/>
              </a:spcBef>
              <a:spcAft>
                <a:spcPts val="0"/>
              </a:spcAft>
              <a:buClr>
                <a:schemeClr val="dk1"/>
              </a:buClr>
              <a:buSzPts val="1920"/>
              <a:buFont typeface="Arial"/>
              <a:buChar char="•"/>
            </a:pPr>
            <a:r>
              <a:rPr lang="en-US" sz="2400" b="1">
                <a:solidFill>
                  <a:schemeClr val="dk1"/>
                </a:solidFill>
              </a:rPr>
              <a:t>Secure a patient for transport</a:t>
            </a:r>
            <a:endParaRPr/>
          </a:p>
          <a:p>
            <a:pPr marL="228600" lvl="0" indent="-228600" algn="l" rtl="0">
              <a:lnSpc>
                <a:spcPct val="100000"/>
              </a:lnSpc>
              <a:spcBef>
                <a:spcPts val="2500"/>
              </a:spcBef>
              <a:spcAft>
                <a:spcPts val="0"/>
              </a:spcAft>
              <a:buClr>
                <a:schemeClr val="dk1"/>
              </a:buClr>
              <a:buSzPts val="1920"/>
              <a:buFont typeface="Arial"/>
              <a:buChar char="•"/>
            </a:pPr>
            <a:r>
              <a:rPr lang="en-US" sz="2400" b="1">
                <a:solidFill>
                  <a:schemeClr val="dk1"/>
                </a:solidFill>
              </a:rPr>
              <a:t>Navigate rough or technical terrain with a loaded litter</a:t>
            </a:r>
            <a:endParaRPr/>
          </a:p>
          <a:p>
            <a:pPr marL="228600" lvl="0" indent="-228600" algn="l" rtl="0">
              <a:lnSpc>
                <a:spcPct val="100000"/>
              </a:lnSpc>
              <a:spcBef>
                <a:spcPts val="2500"/>
              </a:spcBef>
              <a:spcAft>
                <a:spcPts val="0"/>
              </a:spcAft>
              <a:buClr>
                <a:schemeClr val="dk1"/>
              </a:buClr>
              <a:buSzPts val="1920"/>
              <a:buFont typeface="Arial"/>
              <a:buChar char="•"/>
            </a:pPr>
            <a:r>
              <a:rPr lang="en-US" sz="2400" b="1">
                <a:solidFill>
                  <a:schemeClr val="dk1"/>
                </a:solidFill>
              </a:rPr>
              <a:t>Loading and securing of litter onto Medical UTV</a:t>
            </a:r>
            <a:endParaRPr/>
          </a:p>
          <a:p>
            <a:pPr marL="228600" lvl="0" indent="-228600" algn="l" rtl="0">
              <a:lnSpc>
                <a:spcPct val="100000"/>
              </a:lnSpc>
              <a:spcBef>
                <a:spcPts val="2500"/>
              </a:spcBef>
              <a:spcAft>
                <a:spcPts val="0"/>
              </a:spcAft>
              <a:buClr>
                <a:schemeClr val="dk1"/>
              </a:buClr>
              <a:buSzPts val="1920"/>
              <a:buFont typeface="Arial"/>
              <a:buChar char="•"/>
            </a:pPr>
            <a:r>
              <a:rPr lang="en-US" sz="2400" b="1">
                <a:solidFill>
                  <a:schemeClr val="dk1"/>
                </a:solidFill>
              </a:rPr>
              <a:t>Apply proper safety protocols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4"/>
        <p:cNvGrpSpPr/>
        <p:nvPr/>
      </p:nvGrpSpPr>
      <p:grpSpPr>
        <a:xfrm>
          <a:off x="0" y="0"/>
          <a:ext cx="0" cy="0"/>
          <a:chOff x="0" y="0"/>
          <a:chExt cx="0" cy="0"/>
        </a:xfrm>
      </p:grpSpPr>
      <p:cxnSp>
        <p:nvCxnSpPr>
          <p:cNvPr id="225" name="Google Shape;225;p4"/>
          <p:cNvCxnSpPr/>
          <p:nvPr/>
        </p:nvCxnSpPr>
        <p:spPr>
          <a:xfrm flipH="1">
            <a:off x="0" y="0"/>
            <a:ext cx="3119718" cy="68580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26" name="Google Shape;226;p4"/>
          <p:cNvCxnSpPr/>
          <p:nvPr/>
        </p:nvCxnSpPr>
        <p:spPr>
          <a:xfrm flipH="1">
            <a:off x="0" y="0"/>
            <a:ext cx="903768" cy="65436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27" name="Google Shape;227;p4"/>
          <p:cNvCxnSpPr/>
          <p:nvPr/>
        </p:nvCxnSpPr>
        <p:spPr>
          <a:xfrm rot="10800000">
            <a:off x="-42863" y="5791200"/>
            <a:ext cx="6286501" cy="106680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28" name="Google Shape;228;p4"/>
          <p:cNvCxnSpPr/>
          <p:nvPr/>
        </p:nvCxnSpPr>
        <p:spPr>
          <a:xfrm flipH="1">
            <a:off x="8462964" y="5848350"/>
            <a:ext cx="3729036" cy="100965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29" name="Google Shape;229;p4"/>
          <p:cNvCxnSpPr/>
          <p:nvPr/>
        </p:nvCxnSpPr>
        <p:spPr>
          <a:xfrm flipH="1">
            <a:off x="11543158" y="1647825"/>
            <a:ext cx="648842" cy="52101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30" name="Google Shape;230;p4"/>
          <p:cNvCxnSpPr/>
          <p:nvPr/>
        </p:nvCxnSpPr>
        <p:spPr>
          <a:xfrm rot="10800000">
            <a:off x="10781554" y="0"/>
            <a:ext cx="1410446" cy="425834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31" name="Google Shape;231;p4"/>
          <p:cNvCxnSpPr/>
          <p:nvPr/>
        </p:nvCxnSpPr>
        <p:spPr>
          <a:xfrm rot="10800000">
            <a:off x="6529388" y="-4763"/>
            <a:ext cx="5662612" cy="931975"/>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232" name="Google Shape;232;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Light"/>
              <a:ea typeface="Open Sans Light"/>
              <a:cs typeface="Open Sans Light"/>
              <a:sym typeface="Open Sans Light"/>
            </a:endParaRPr>
          </a:p>
        </p:txBody>
      </p:sp>
      <p:sp>
        <p:nvSpPr>
          <p:cNvPr id="233" name="Google Shape;233;p4"/>
          <p:cNvSpPr/>
          <p:nvPr/>
        </p:nvSpPr>
        <p:spPr>
          <a:xfrm rot="10800000">
            <a:off x="-1" y="-1"/>
            <a:ext cx="7960944" cy="6859759"/>
          </a:xfrm>
          <a:custGeom>
            <a:avLst/>
            <a:gdLst/>
            <a:ahLst/>
            <a:cxnLst/>
            <a:rect l="l" t="t" r="r" b="b"/>
            <a:pathLst>
              <a:path w="5838204" h="6859759" extrusionOk="0">
                <a:moveTo>
                  <a:pt x="2446171" y="0"/>
                </a:moveTo>
                <a:lnTo>
                  <a:pt x="5838204" y="1761"/>
                </a:lnTo>
                <a:lnTo>
                  <a:pt x="5838204" y="6859759"/>
                </a:lnTo>
                <a:lnTo>
                  <a:pt x="0" y="6858756"/>
                </a:lnTo>
                <a:lnTo>
                  <a:pt x="2446171" y="0"/>
                </a:lnTo>
                <a:close/>
              </a:path>
            </a:pathLst>
          </a:cu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Light"/>
              <a:ea typeface="Open Sans Light"/>
              <a:cs typeface="Open Sans Light"/>
              <a:sym typeface="Open Sans Light"/>
            </a:endParaRPr>
          </a:p>
        </p:txBody>
      </p:sp>
      <p:sp>
        <p:nvSpPr>
          <p:cNvPr id="234" name="Google Shape;234;p4"/>
          <p:cNvSpPr txBox="1">
            <a:spLocks noGrp="1"/>
          </p:cNvSpPr>
          <p:nvPr>
            <p:ph type="ctrTitle"/>
          </p:nvPr>
        </p:nvSpPr>
        <p:spPr>
          <a:xfrm>
            <a:off x="782524" y="1170939"/>
            <a:ext cx="4779000" cy="5372700"/>
          </a:xfrm>
          <a:prstGeom prst="rect">
            <a:avLst/>
          </a:prstGeom>
          <a:noFill/>
          <a:ln>
            <a:noFill/>
          </a:ln>
        </p:spPr>
        <p:txBody>
          <a:bodyPr spcFirstLastPara="1" wrap="square" lIns="91425" tIns="45700" rIns="91425" bIns="45700" anchor="b" anchorCtr="0">
            <a:normAutofit fontScale="90000"/>
          </a:bodyPr>
          <a:lstStyle/>
          <a:p>
            <a:pPr marL="0" lvl="1" indent="0" algn="l" rtl="0">
              <a:spcBef>
                <a:spcPts val="0"/>
              </a:spcBef>
              <a:spcAft>
                <a:spcPts val="0"/>
              </a:spcAft>
              <a:buNone/>
            </a:pPr>
            <a:r>
              <a:rPr lang="en-US" sz="4800" b="1"/>
              <a:t>Cascade Rescue</a:t>
            </a:r>
            <a:br>
              <a:rPr lang="en-US" sz="4800" b="1"/>
            </a:br>
            <a:r>
              <a:rPr lang="en-US" sz="4800" b="1"/>
              <a:t>Terra-Tamer</a:t>
            </a:r>
            <a:br>
              <a:rPr lang="en-US" sz="4800"/>
            </a:br>
            <a:r>
              <a:rPr lang="en-US" sz="3100">
                <a:latin typeface="Open Sans Light"/>
                <a:ea typeface="Open Sans Light"/>
                <a:cs typeface="Open Sans Light"/>
                <a:sym typeface="Open Sans Light"/>
              </a:rPr>
              <a:t>Lightweight, shock-absorbing single wheel system</a:t>
            </a:r>
            <a:endParaRPr sz="3100">
              <a:solidFill>
                <a:srgbClr val="000000"/>
              </a:solidFill>
              <a:latin typeface="Open Sans Light"/>
              <a:ea typeface="Open Sans Light"/>
              <a:cs typeface="Open Sans Light"/>
              <a:sym typeface="Open Sans Light"/>
            </a:endParaRPr>
          </a:p>
          <a:p>
            <a:pPr marL="0" lvl="1" indent="-177165" algn="l" rtl="0">
              <a:spcBef>
                <a:spcPts val="1500"/>
              </a:spcBef>
              <a:spcAft>
                <a:spcPts val="0"/>
              </a:spcAft>
              <a:buSzPct val="100000"/>
              <a:buFont typeface="Open Sans Light"/>
              <a:buChar char="•"/>
            </a:pPr>
            <a:r>
              <a:rPr lang="en-US" sz="3100">
                <a:latin typeface="Open Sans Light"/>
                <a:ea typeface="Open Sans Light"/>
                <a:cs typeface="Open Sans Light"/>
                <a:sym typeface="Open Sans Light"/>
              </a:rPr>
              <a:t>Compatible with most rescue litters (Ferno, Cascade, etc.)</a:t>
            </a:r>
            <a:endParaRPr sz="3100">
              <a:solidFill>
                <a:srgbClr val="000000"/>
              </a:solidFill>
              <a:latin typeface="Open Sans Light"/>
              <a:ea typeface="Open Sans Light"/>
              <a:cs typeface="Open Sans Light"/>
              <a:sym typeface="Open Sans Light"/>
            </a:endParaRPr>
          </a:p>
          <a:p>
            <a:pPr marL="0" lvl="1" indent="-177165" algn="l" rtl="0">
              <a:spcBef>
                <a:spcPts val="1500"/>
              </a:spcBef>
              <a:spcAft>
                <a:spcPts val="0"/>
              </a:spcAft>
              <a:buSzPct val="100000"/>
              <a:buFont typeface="Open Sans Light"/>
              <a:buChar char="•"/>
            </a:pPr>
            <a:r>
              <a:rPr lang="en-US" sz="3100">
                <a:latin typeface="Open Sans Light"/>
                <a:ea typeface="Open Sans Light"/>
                <a:cs typeface="Open Sans Light"/>
                <a:sym typeface="Open Sans Light"/>
              </a:rPr>
              <a:t>Adjustable ergonomic handles</a:t>
            </a:r>
            <a:endParaRPr sz="3100">
              <a:solidFill>
                <a:srgbClr val="000000"/>
              </a:solidFill>
              <a:latin typeface="Open Sans Light"/>
              <a:ea typeface="Open Sans Light"/>
              <a:cs typeface="Open Sans Light"/>
              <a:sym typeface="Open Sans Light"/>
            </a:endParaRPr>
          </a:p>
          <a:p>
            <a:pPr marL="0" lvl="1" indent="-177165" algn="l" rtl="0">
              <a:spcBef>
                <a:spcPts val="1500"/>
              </a:spcBef>
              <a:spcAft>
                <a:spcPts val="0"/>
              </a:spcAft>
              <a:buSzPct val="100000"/>
              <a:buFont typeface="Open Sans Light"/>
              <a:buChar char="•"/>
            </a:pPr>
            <a:r>
              <a:rPr lang="en-US" sz="3100">
                <a:latin typeface="Open Sans Light"/>
                <a:ea typeface="Open Sans Light"/>
                <a:cs typeface="Open Sans Light"/>
                <a:sym typeface="Open Sans Light"/>
              </a:rPr>
              <a:t>Suspension system for reduced patient jostling</a:t>
            </a:r>
            <a:endParaRPr sz="3100"/>
          </a:p>
        </p:txBody>
      </p:sp>
      <p:cxnSp>
        <p:nvCxnSpPr>
          <p:cNvPr id="235" name="Google Shape;235;p4"/>
          <p:cNvCxnSpPr/>
          <p:nvPr/>
        </p:nvCxnSpPr>
        <p:spPr>
          <a:xfrm rot="10800000">
            <a:off x="6521187" y="10631"/>
            <a:ext cx="876073" cy="685800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36" name="Google Shape;236;p4"/>
          <p:cNvCxnSpPr/>
          <p:nvPr/>
        </p:nvCxnSpPr>
        <p:spPr>
          <a:xfrm rot="10800000" flipH="1">
            <a:off x="9307961" y="640726"/>
            <a:ext cx="2884039" cy="6217274"/>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37" name="Google Shape;237;p4"/>
          <p:cNvCxnSpPr/>
          <p:nvPr/>
        </p:nvCxnSpPr>
        <p:spPr>
          <a:xfrm>
            <a:off x="9434086" y="0"/>
            <a:ext cx="2757914" cy="1425203"/>
          </a:xfrm>
          <a:prstGeom prst="straightConnector1">
            <a:avLst/>
          </a:prstGeom>
          <a:noFill/>
          <a:ln w="12700" cap="flat" cmpd="sng">
            <a:solidFill>
              <a:schemeClr val="accent2">
                <a:alpha val="69803"/>
              </a:schemeClr>
            </a:solidFill>
            <a:prstDash val="solid"/>
            <a:miter lim="800000"/>
            <a:headEnd type="none" w="sm" len="sm"/>
            <a:tailEnd type="none" w="sm" len="sm"/>
          </a:ln>
        </p:spPr>
      </p:cxnSp>
      <p:pic>
        <p:nvPicPr>
          <p:cNvPr id="238" name="Google Shape;238;p4"/>
          <p:cNvPicPr preferRelativeResize="0"/>
          <p:nvPr/>
        </p:nvPicPr>
        <p:blipFill rotWithShape="1">
          <a:blip r:embed="rId3">
            <a:alphaModFix/>
          </a:blip>
          <a:srcRect/>
          <a:stretch/>
        </p:blipFill>
        <p:spPr>
          <a:xfrm>
            <a:off x="6130549" y="541964"/>
            <a:ext cx="5493502" cy="578263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3"/>
        <p:cNvGrpSpPr/>
        <p:nvPr/>
      </p:nvGrpSpPr>
      <p:grpSpPr>
        <a:xfrm>
          <a:off x="0" y="0"/>
          <a:ext cx="0" cy="0"/>
          <a:chOff x="0" y="0"/>
          <a:chExt cx="0" cy="0"/>
        </a:xfrm>
      </p:grpSpPr>
      <p:cxnSp>
        <p:nvCxnSpPr>
          <p:cNvPr id="244" name="Google Shape;244;p5"/>
          <p:cNvCxnSpPr/>
          <p:nvPr/>
        </p:nvCxnSpPr>
        <p:spPr>
          <a:xfrm flipH="1">
            <a:off x="0" y="0"/>
            <a:ext cx="3119718" cy="68580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45" name="Google Shape;245;p5"/>
          <p:cNvCxnSpPr/>
          <p:nvPr/>
        </p:nvCxnSpPr>
        <p:spPr>
          <a:xfrm flipH="1">
            <a:off x="0" y="0"/>
            <a:ext cx="903768" cy="65436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46" name="Google Shape;246;p5"/>
          <p:cNvCxnSpPr/>
          <p:nvPr/>
        </p:nvCxnSpPr>
        <p:spPr>
          <a:xfrm rot="10800000">
            <a:off x="-42863" y="5791200"/>
            <a:ext cx="6286501" cy="106680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47" name="Google Shape;247;p5"/>
          <p:cNvCxnSpPr/>
          <p:nvPr/>
        </p:nvCxnSpPr>
        <p:spPr>
          <a:xfrm flipH="1">
            <a:off x="8462964" y="5848350"/>
            <a:ext cx="3729036" cy="100965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48" name="Google Shape;248;p5"/>
          <p:cNvCxnSpPr/>
          <p:nvPr/>
        </p:nvCxnSpPr>
        <p:spPr>
          <a:xfrm flipH="1">
            <a:off x="11543158" y="1647825"/>
            <a:ext cx="648842" cy="52101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49" name="Google Shape;249;p5"/>
          <p:cNvCxnSpPr/>
          <p:nvPr/>
        </p:nvCxnSpPr>
        <p:spPr>
          <a:xfrm rot="10800000">
            <a:off x="10781554" y="0"/>
            <a:ext cx="1410446" cy="425834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50" name="Google Shape;250;p5"/>
          <p:cNvCxnSpPr/>
          <p:nvPr/>
        </p:nvCxnSpPr>
        <p:spPr>
          <a:xfrm rot="10800000">
            <a:off x="6529388" y="-4763"/>
            <a:ext cx="5662612" cy="931975"/>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251" name="Google Shape;251;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Light"/>
              <a:ea typeface="Open Sans Light"/>
              <a:cs typeface="Open Sans Light"/>
              <a:sym typeface="Open Sans Light"/>
            </a:endParaRPr>
          </a:p>
        </p:txBody>
      </p:sp>
      <p:sp>
        <p:nvSpPr>
          <p:cNvPr id="252" name="Google Shape;252;p5"/>
          <p:cNvSpPr txBox="1">
            <a:spLocks noGrp="1"/>
          </p:cNvSpPr>
          <p:nvPr>
            <p:ph type="title"/>
          </p:nvPr>
        </p:nvSpPr>
        <p:spPr>
          <a:xfrm>
            <a:off x="1143001" y="533400"/>
            <a:ext cx="6008914" cy="168348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800"/>
              <a:buFont typeface="Play"/>
              <a:buNone/>
            </a:pPr>
            <a:r>
              <a:rPr lang="en-US" sz="4800" b="1"/>
              <a:t>ASSOCIATED GEAR</a:t>
            </a:r>
            <a:endParaRPr/>
          </a:p>
        </p:txBody>
      </p:sp>
      <p:sp>
        <p:nvSpPr>
          <p:cNvPr id="253" name="Google Shape;253;p5"/>
          <p:cNvSpPr txBox="1">
            <a:spLocks noGrp="1"/>
          </p:cNvSpPr>
          <p:nvPr>
            <p:ph type="body" idx="1"/>
          </p:nvPr>
        </p:nvSpPr>
        <p:spPr>
          <a:xfrm>
            <a:off x="1143000" y="2216886"/>
            <a:ext cx="6150926" cy="3817091"/>
          </a:xfrm>
          <a:prstGeom prst="rect">
            <a:avLst/>
          </a:prstGeom>
          <a:noFill/>
          <a:ln>
            <a:noFill/>
          </a:ln>
        </p:spPr>
        <p:txBody>
          <a:bodyPr spcFirstLastPara="1" wrap="square" lIns="91425" tIns="45700" rIns="91425" bIns="45700" anchor="t" anchorCtr="0">
            <a:normAutofit/>
          </a:bodyPr>
          <a:lstStyle/>
          <a:p>
            <a:pPr marL="457200" lvl="0" indent="-228600" algn="l" rtl="0">
              <a:lnSpc>
                <a:spcPct val="100000"/>
              </a:lnSpc>
              <a:spcBef>
                <a:spcPts val="0"/>
              </a:spcBef>
              <a:spcAft>
                <a:spcPts val="0"/>
              </a:spcAft>
              <a:buClr>
                <a:schemeClr val="dk2"/>
              </a:buClr>
              <a:buSzPts val="1920"/>
              <a:buFont typeface="Arial"/>
              <a:buChar char="•"/>
            </a:pPr>
            <a:r>
              <a:rPr lang="en-US" sz="2400" b="1"/>
              <a:t>Rescue litter ( e.g., Cascade Toboggan)</a:t>
            </a:r>
            <a:endParaRPr/>
          </a:p>
          <a:p>
            <a:pPr marL="457200" lvl="0" indent="-228600" algn="l" rtl="0">
              <a:lnSpc>
                <a:spcPct val="100000"/>
              </a:lnSpc>
              <a:spcBef>
                <a:spcPts val="1500"/>
              </a:spcBef>
              <a:spcAft>
                <a:spcPts val="0"/>
              </a:spcAft>
              <a:buClr>
                <a:schemeClr val="dk2"/>
              </a:buClr>
              <a:buSzPts val="1920"/>
              <a:buFont typeface="Arial"/>
              <a:buChar char="•"/>
            </a:pPr>
            <a:r>
              <a:rPr lang="en-US" sz="2400" b="1"/>
              <a:t>Equalizer Handles</a:t>
            </a:r>
            <a:endParaRPr/>
          </a:p>
          <a:p>
            <a:pPr marL="457200" lvl="0" indent="-228600" algn="l" rtl="0">
              <a:lnSpc>
                <a:spcPct val="100000"/>
              </a:lnSpc>
              <a:spcBef>
                <a:spcPts val="1500"/>
              </a:spcBef>
              <a:spcAft>
                <a:spcPts val="0"/>
              </a:spcAft>
              <a:buClr>
                <a:schemeClr val="dk2"/>
              </a:buClr>
              <a:buSzPts val="1920"/>
              <a:buFont typeface="Arial"/>
              <a:buChar char="•"/>
            </a:pPr>
            <a:r>
              <a:rPr lang="en-US" sz="2400" b="1"/>
              <a:t>Patient Packing tools ( vacuum mattress, spine board, straps, etc.)</a:t>
            </a:r>
            <a:endParaRPr/>
          </a:p>
          <a:p>
            <a:pPr marL="457200" lvl="0" indent="-228600" algn="l" rtl="0">
              <a:lnSpc>
                <a:spcPct val="100000"/>
              </a:lnSpc>
              <a:spcBef>
                <a:spcPts val="1500"/>
              </a:spcBef>
              <a:spcAft>
                <a:spcPts val="0"/>
              </a:spcAft>
              <a:buClr>
                <a:schemeClr val="dk2"/>
              </a:buClr>
              <a:buSzPts val="1920"/>
              <a:buFont typeface="Arial"/>
              <a:buChar char="•"/>
            </a:pPr>
            <a:r>
              <a:rPr lang="en-US" sz="2400" b="1"/>
              <a:t>PPE: helmet, gloves, eye protection, sturdy footwear</a:t>
            </a:r>
            <a:endParaRPr/>
          </a:p>
          <a:p>
            <a:pPr marL="457200" lvl="0" indent="-228600" algn="l" rtl="0">
              <a:lnSpc>
                <a:spcPct val="100000"/>
              </a:lnSpc>
              <a:spcBef>
                <a:spcPts val="1500"/>
              </a:spcBef>
              <a:spcAft>
                <a:spcPts val="0"/>
              </a:spcAft>
              <a:buClr>
                <a:schemeClr val="dk2"/>
              </a:buClr>
              <a:buSzPts val="1920"/>
              <a:buFont typeface="Arial"/>
              <a:buChar char="•"/>
            </a:pPr>
            <a:r>
              <a:rPr lang="en-US" sz="2400" b="1"/>
              <a:t>Webbing or haul lines for brake assist or belay</a:t>
            </a:r>
            <a:endParaRPr/>
          </a:p>
          <a:p>
            <a:pPr marL="457200" lvl="0" indent="-137159" algn="l" rtl="0">
              <a:lnSpc>
                <a:spcPct val="100000"/>
              </a:lnSpc>
              <a:spcBef>
                <a:spcPts val="1500"/>
              </a:spcBef>
              <a:spcAft>
                <a:spcPts val="0"/>
              </a:spcAft>
              <a:buClr>
                <a:schemeClr val="dk2"/>
              </a:buClr>
              <a:buSzPts val="1440"/>
              <a:buFont typeface="Arial"/>
              <a:buNone/>
            </a:pPr>
            <a:endParaRPr/>
          </a:p>
        </p:txBody>
      </p:sp>
      <p:cxnSp>
        <p:nvCxnSpPr>
          <p:cNvPr id="254" name="Google Shape;254;p5"/>
          <p:cNvCxnSpPr/>
          <p:nvPr/>
        </p:nvCxnSpPr>
        <p:spPr>
          <a:xfrm rot="10800000">
            <a:off x="0" y="5197929"/>
            <a:ext cx="2875207" cy="1660072"/>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55" name="Google Shape;255;p5"/>
          <p:cNvCxnSpPr/>
          <p:nvPr/>
        </p:nvCxnSpPr>
        <p:spPr>
          <a:xfrm rot="10800000">
            <a:off x="0" y="6033977"/>
            <a:ext cx="7151914" cy="824023"/>
          </a:xfrm>
          <a:prstGeom prst="straightConnector1">
            <a:avLst/>
          </a:prstGeom>
          <a:noFill/>
          <a:ln w="12700" cap="flat" cmpd="sng">
            <a:solidFill>
              <a:schemeClr val="accent2">
                <a:alpha val="69803"/>
              </a:schemeClr>
            </a:solidFill>
            <a:prstDash val="solid"/>
            <a:miter lim="800000"/>
            <a:headEnd type="none" w="sm" len="sm"/>
            <a:tailEnd type="none" w="sm" len="sm"/>
          </a:ln>
        </p:spPr>
      </p:cxnSp>
      <p:pic>
        <p:nvPicPr>
          <p:cNvPr id="256" name="Google Shape;256;p5" descr="A person tying a stretcher&#10;&#10;AI-generated content may be incorrect."/>
          <p:cNvPicPr preferRelativeResize="0"/>
          <p:nvPr/>
        </p:nvPicPr>
        <p:blipFill rotWithShape="1">
          <a:blip r:embed="rId3">
            <a:alphaModFix/>
          </a:blip>
          <a:srcRect t="17795"/>
          <a:stretch/>
        </p:blipFill>
        <p:spPr>
          <a:xfrm rot="5400000">
            <a:off x="6648892" y="1314892"/>
            <a:ext cx="6858000" cy="422821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1"/>
        <p:cNvGrpSpPr/>
        <p:nvPr/>
      </p:nvGrpSpPr>
      <p:grpSpPr>
        <a:xfrm>
          <a:off x="0" y="0"/>
          <a:ext cx="0" cy="0"/>
          <a:chOff x="0" y="0"/>
          <a:chExt cx="0" cy="0"/>
        </a:xfrm>
      </p:grpSpPr>
      <p:cxnSp>
        <p:nvCxnSpPr>
          <p:cNvPr id="262" name="Google Shape;262;p6"/>
          <p:cNvCxnSpPr/>
          <p:nvPr/>
        </p:nvCxnSpPr>
        <p:spPr>
          <a:xfrm flipH="1">
            <a:off x="0" y="0"/>
            <a:ext cx="3119718" cy="68580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63" name="Google Shape;263;p6"/>
          <p:cNvCxnSpPr/>
          <p:nvPr/>
        </p:nvCxnSpPr>
        <p:spPr>
          <a:xfrm flipH="1">
            <a:off x="0" y="0"/>
            <a:ext cx="903768" cy="65436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64" name="Google Shape;264;p6"/>
          <p:cNvCxnSpPr/>
          <p:nvPr/>
        </p:nvCxnSpPr>
        <p:spPr>
          <a:xfrm rot="10800000">
            <a:off x="-42863" y="5791200"/>
            <a:ext cx="6286501" cy="1066801"/>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65" name="Google Shape;265;p6"/>
          <p:cNvCxnSpPr/>
          <p:nvPr/>
        </p:nvCxnSpPr>
        <p:spPr>
          <a:xfrm flipH="1">
            <a:off x="8462964" y="5848350"/>
            <a:ext cx="3729036" cy="100965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66" name="Google Shape;266;p6"/>
          <p:cNvCxnSpPr/>
          <p:nvPr/>
        </p:nvCxnSpPr>
        <p:spPr>
          <a:xfrm flipH="1">
            <a:off x="11543158" y="1647825"/>
            <a:ext cx="648842" cy="521017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67" name="Google Shape;267;p6"/>
          <p:cNvCxnSpPr/>
          <p:nvPr/>
        </p:nvCxnSpPr>
        <p:spPr>
          <a:xfrm rot="10800000">
            <a:off x="10781554" y="0"/>
            <a:ext cx="1410446" cy="4258340"/>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68" name="Google Shape;268;p6"/>
          <p:cNvCxnSpPr/>
          <p:nvPr/>
        </p:nvCxnSpPr>
        <p:spPr>
          <a:xfrm rot="10800000">
            <a:off x="6529388" y="-4763"/>
            <a:ext cx="5662612" cy="931975"/>
          </a:xfrm>
          <a:prstGeom prst="straightConnector1">
            <a:avLst/>
          </a:prstGeom>
          <a:noFill/>
          <a:ln w="12700" cap="flat" cmpd="sng">
            <a:solidFill>
              <a:schemeClr val="accent2">
                <a:alpha val="69803"/>
              </a:schemeClr>
            </a:solidFill>
            <a:prstDash val="solid"/>
            <a:miter lim="800000"/>
            <a:headEnd type="none" w="sm" len="sm"/>
            <a:tailEnd type="none" w="sm" len="sm"/>
          </a:ln>
        </p:spPr>
      </p:cxnSp>
      <p:sp>
        <p:nvSpPr>
          <p:cNvPr id="269" name="Google Shape;269;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Light"/>
              <a:ea typeface="Open Sans Light"/>
              <a:cs typeface="Open Sans Light"/>
              <a:sym typeface="Open Sans Light"/>
            </a:endParaRPr>
          </a:p>
        </p:txBody>
      </p:sp>
      <p:sp>
        <p:nvSpPr>
          <p:cNvPr id="270" name="Google Shape;270;p6"/>
          <p:cNvSpPr/>
          <p:nvPr/>
        </p:nvSpPr>
        <p:spPr>
          <a:xfrm>
            <a:off x="0" y="4849100"/>
            <a:ext cx="12192000" cy="20089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Light"/>
              <a:ea typeface="Open Sans Light"/>
              <a:cs typeface="Open Sans Light"/>
              <a:sym typeface="Open Sans Light"/>
            </a:endParaRPr>
          </a:p>
        </p:txBody>
      </p:sp>
      <p:sp>
        <p:nvSpPr>
          <p:cNvPr id="271" name="Google Shape;271;p6"/>
          <p:cNvSpPr txBox="1">
            <a:spLocks noGrp="1"/>
          </p:cNvSpPr>
          <p:nvPr>
            <p:ph type="ctrTitle"/>
          </p:nvPr>
        </p:nvSpPr>
        <p:spPr>
          <a:xfrm>
            <a:off x="1524000" y="5042848"/>
            <a:ext cx="9144000" cy="945948"/>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2"/>
              </a:buClr>
              <a:buSzPts val="4000"/>
              <a:buFont typeface="Play"/>
              <a:buNone/>
            </a:pPr>
            <a:r>
              <a:rPr lang="en-US" sz="4000" b="1"/>
              <a:t>ASSEMBLY AND SETUP</a:t>
            </a:r>
            <a:endParaRPr/>
          </a:p>
        </p:txBody>
      </p:sp>
      <p:cxnSp>
        <p:nvCxnSpPr>
          <p:cNvPr id="272" name="Google Shape;272;p6"/>
          <p:cNvCxnSpPr/>
          <p:nvPr/>
        </p:nvCxnSpPr>
        <p:spPr>
          <a:xfrm rot="10800000">
            <a:off x="1" y="5865975"/>
            <a:ext cx="4398681" cy="992025"/>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73" name="Google Shape;273;p6"/>
          <p:cNvCxnSpPr/>
          <p:nvPr/>
        </p:nvCxnSpPr>
        <p:spPr>
          <a:xfrm flipH="1">
            <a:off x="0" y="4857267"/>
            <a:ext cx="322729" cy="1570114"/>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74" name="Google Shape;274;p6"/>
          <p:cNvCxnSpPr/>
          <p:nvPr/>
        </p:nvCxnSpPr>
        <p:spPr>
          <a:xfrm rot="10800000">
            <a:off x="1" y="4052048"/>
            <a:ext cx="2163482" cy="2805952"/>
          </a:xfrm>
          <a:prstGeom prst="straightConnector1">
            <a:avLst/>
          </a:prstGeom>
          <a:noFill/>
          <a:ln w="12700" cap="flat" cmpd="sng">
            <a:solidFill>
              <a:schemeClr val="accent2">
                <a:alpha val="69803"/>
              </a:schemeClr>
            </a:solidFill>
            <a:prstDash val="solid"/>
            <a:miter lim="800000"/>
            <a:headEnd type="none" w="sm" len="sm"/>
            <a:tailEnd type="none" w="sm" len="sm"/>
          </a:ln>
        </p:spPr>
      </p:cxnSp>
      <p:pic>
        <p:nvPicPr>
          <p:cNvPr id="275" name="Google Shape;275;p6" descr="A person tying a stretcher&#10;&#10;AI-generated content may be incorrect."/>
          <p:cNvPicPr preferRelativeResize="0"/>
          <p:nvPr/>
        </p:nvPicPr>
        <p:blipFill rotWithShape="1">
          <a:blip r:embed="rId3">
            <a:alphaModFix/>
          </a:blip>
          <a:srcRect t="16138" r="2" b="1"/>
          <a:stretch/>
        </p:blipFill>
        <p:spPr>
          <a:xfrm rot="5400000">
            <a:off x="2141891" y="897660"/>
            <a:ext cx="4851485" cy="3051393"/>
          </a:xfrm>
          <a:prstGeom prst="rect">
            <a:avLst/>
          </a:prstGeom>
          <a:noFill/>
          <a:ln>
            <a:noFill/>
          </a:ln>
        </p:spPr>
      </p:pic>
      <p:pic>
        <p:nvPicPr>
          <p:cNvPr id="276" name="Google Shape;276;p6" descr="A person lying on a stretcher with a bike on it&#10;&#10;AI-generated content may be incorrect."/>
          <p:cNvPicPr preferRelativeResize="0"/>
          <p:nvPr/>
        </p:nvPicPr>
        <p:blipFill rotWithShape="1">
          <a:blip r:embed="rId4">
            <a:alphaModFix/>
          </a:blip>
          <a:srcRect t="10105" r="2" b="6035"/>
          <a:stretch/>
        </p:blipFill>
        <p:spPr>
          <a:xfrm rot="5400000">
            <a:off x="-900046" y="897660"/>
            <a:ext cx="4851485" cy="3051393"/>
          </a:xfrm>
          <a:prstGeom prst="rect">
            <a:avLst/>
          </a:prstGeom>
          <a:noFill/>
          <a:ln>
            <a:noFill/>
          </a:ln>
        </p:spPr>
      </p:pic>
      <p:pic>
        <p:nvPicPr>
          <p:cNvPr id="277" name="Google Shape;277;p6" descr="A person fixing a motorcycle&#10;&#10;AI-generated content may be incorrect."/>
          <p:cNvPicPr preferRelativeResize="0"/>
          <p:nvPr/>
        </p:nvPicPr>
        <p:blipFill rotWithShape="1">
          <a:blip r:embed="rId5">
            <a:alphaModFix/>
          </a:blip>
          <a:srcRect t="11418" r="2" b="4721"/>
          <a:stretch/>
        </p:blipFill>
        <p:spPr>
          <a:xfrm rot="5400000">
            <a:off x="5189130" y="897660"/>
            <a:ext cx="4851485" cy="3051393"/>
          </a:xfrm>
          <a:prstGeom prst="rect">
            <a:avLst/>
          </a:prstGeom>
          <a:noFill/>
          <a:ln>
            <a:noFill/>
          </a:ln>
        </p:spPr>
      </p:pic>
      <p:cxnSp>
        <p:nvCxnSpPr>
          <p:cNvPr id="278" name="Google Shape;278;p6"/>
          <p:cNvCxnSpPr/>
          <p:nvPr/>
        </p:nvCxnSpPr>
        <p:spPr>
          <a:xfrm flipH="1">
            <a:off x="7110484" y="5356746"/>
            <a:ext cx="5081515" cy="1524906"/>
          </a:xfrm>
          <a:prstGeom prst="straightConnector1">
            <a:avLst/>
          </a:prstGeom>
          <a:noFill/>
          <a:ln w="12700" cap="flat" cmpd="sng">
            <a:solidFill>
              <a:schemeClr val="accent2">
                <a:alpha val="69803"/>
              </a:schemeClr>
            </a:solidFill>
            <a:prstDash val="solid"/>
            <a:miter lim="800000"/>
            <a:headEnd type="none" w="sm" len="sm"/>
            <a:tailEnd type="none" w="sm" len="sm"/>
          </a:ln>
        </p:spPr>
      </p:cxnSp>
      <p:cxnSp>
        <p:nvCxnSpPr>
          <p:cNvPr id="279" name="Google Shape;279;p6"/>
          <p:cNvCxnSpPr/>
          <p:nvPr/>
        </p:nvCxnSpPr>
        <p:spPr>
          <a:xfrm rot="10800000" flipH="1">
            <a:off x="11602477" y="4052048"/>
            <a:ext cx="575929" cy="2829604"/>
          </a:xfrm>
          <a:prstGeom prst="straightConnector1">
            <a:avLst/>
          </a:prstGeom>
          <a:noFill/>
          <a:ln w="12700" cap="flat" cmpd="sng">
            <a:solidFill>
              <a:schemeClr val="accent2">
                <a:alpha val="69803"/>
              </a:schemeClr>
            </a:solidFill>
            <a:prstDash val="solid"/>
            <a:miter lim="800000"/>
            <a:headEnd type="none" w="sm" len="sm"/>
            <a:tailEnd type="none" w="sm" len="sm"/>
          </a:ln>
        </p:spPr>
      </p:cxnSp>
      <p:pic>
        <p:nvPicPr>
          <p:cNvPr id="280" name="Google Shape;280;p6" descr="A person in a hard hat standing next to a wheel&#10;&#10;AI-generated content may be incorrect."/>
          <p:cNvPicPr preferRelativeResize="0"/>
          <p:nvPr/>
        </p:nvPicPr>
        <p:blipFill rotWithShape="1">
          <a:blip r:embed="rId6">
            <a:alphaModFix/>
          </a:blip>
          <a:srcRect/>
          <a:stretch/>
        </p:blipFill>
        <p:spPr>
          <a:xfrm rot="5400000">
            <a:off x="8259659" y="864833"/>
            <a:ext cx="4819881" cy="308701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71"/>
                                        </p:tgtEl>
                                        <p:attrNameLst>
                                          <p:attrName>style.visibility</p:attrName>
                                        </p:attrNameLst>
                                      </p:cBhvr>
                                      <p:to>
                                        <p:strVal val="visible"/>
                                      </p:to>
                                    </p:set>
                                    <p:animEffect transition="in" filter="fade">
                                      <p:cBhvr>
                                        <p:cTn id="7" dur="400"/>
                                        <p:tgtEl>
                                          <p:spTgt spid="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pic>
        <p:nvPicPr>
          <p:cNvPr id="285" name="Google Shape;285;p7"/>
          <p:cNvPicPr preferRelativeResize="0"/>
          <p:nvPr/>
        </p:nvPicPr>
        <p:blipFill rotWithShape="1">
          <a:blip r:embed="rId3">
            <a:alphaModFix/>
          </a:blip>
          <a:srcRect/>
          <a:stretch/>
        </p:blipFill>
        <p:spPr>
          <a:xfrm>
            <a:off x="6605369" y="2066926"/>
            <a:ext cx="4091205" cy="2171700"/>
          </a:xfrm>
          <a:prstGeom prst="rect">
            <a:avLst/>
          </a:prstGeom>
          <a:noFill/>
          <a:ln>
            <a:noFill/>
          </a:ln>
        </p:spPr>
      </p:pic>
      <p:pic>
        <p:nvPicPr>
          <p:cNvPr id="286" name="Google Shape;286;p7"/>
          <p:cNvPicPr preferRelativeResize="0"/>
          <p:nvPr/>
        </p:nvPicPr>
        <p:blipFill rotWithShape="1">
          <a:blip r:embed="rId4">
            <a:alphaModFix/>
          </a:blip>
          <a:srcRect/>
          <a:stretch/>
        </p:blipFill>
        <p:spPr>
          <a:xfrm>
            <a:off x="1066800" y="1654799"/>
            <a:ext cx="3972160" cy="3904453"/>
          </a:xfrm>
          <a:prstGeom prst="rect">
            <a:avLst/>
          </a:prstGeom>
          <a:noFill/>
          <a:ln>
            <a:noFill/>
          </a:ln>
        </p:spPr>
      </p:pic>
      <p:sp>
        <p:nvSpPr>
          <p:cNvPr id="287" name="Google Shape;287;p7"/>
          <p:cNvSpPr/>
          <p:nvPr/>
        </p:nvSpPr>
        <p:spPr>
          <a:xfrm>
            <a:off x="2528460" y="375418"/>
            <a:ext cx="5801589"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a:solidFill>
                  <a:schemeClr val="dk1"/>
                </a:solidFill>
                <a:latin typeface="Open Sans Light"/>
                <a:ea typeface="Open Sans Light"/>
                <a:cs typeface="Open Sans Light"/>
                <a:sym typeface="Open Sans Light"/>
              </a:rPr>
              <a:t>TERRA-TAMER PARTS</a:t>
            </a:r>
            <a:endParaRPr sz="5400" b="1" i="0" u="none" strike="noStrike" cap="none">
              <a:solidFill>
                <a:schemeClr val="dk1"/>
              </a:solidFill>
              <a:latin typeface="Open Sans Light"/>
              <a:ea typeface="Open Sans Light"/>
              <a:cs typeface="Open Sans Light"/>
              <a:sym typeface="Open Sans 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pic>
        <p:nvPicPr>
          <p:cNvPr id="292" name="Google Shape;292;p8"/>
          <p:cNvPicPr preferRelativeResize="0"/>
          <p:nvPr/>
        </p:nvPicPr>
        <p:blipFill rotWithShape="1">
          <a:blip r:embed="rId3">
            <a:alphaModFix/>
          </a:blip>
          <a:srcRect/>
          <a:stretch/>
        </p:blipFill>
        <p:spPr>
          <a:xfrm>
            <a:off x="6605369" y="2305050"/>
            <a:ext cx="4653181" cy="1666875"/>
          </a:xfrm>
          <a:prstGeom prst="rect">
            <a:avLst/>
          </a:prstGeom>
          <a:noFill/>
          <a:ln>
            <a:noFill/>
          </a:ln>
        </p:spPr>
      </p:pic>
      <p:pic>
        <p:nvPicPr>
          <p:cNvPr id="293" name="Google Shape;293;p8"/>
          <p:cNvPicPr preferRelativeResize="0"/>
          <p:nvPr/>
        </p:nvPicPr>
        <p:blipFill rotWithShape="1">
          <a:blip r:embed="rId4">
            <a:alphaModFix/>
          </a:blip>
          <a:srcRect/>
          <a:stretch/>
        </p:blipFill>
        <p:spPr>
          <a:xfrm>
            <a:off x="1066799" y="1905501"/>
            <a:ext cx="4848225" cy="3885699"/>
          </a:xfrm>
          <a:prstGeom prst="rect">
            <a:avLst/>
          </a:prstGeom>
          <a:noFill/>
          <a:ln>
            <a:noFill/>
          </a:ln>
        </p:spPr>
      </p:pic>
      <p:sp>
        <p:nvSpPr>
          <p:cNvPr id="294" name="Google Shape;294;p8"/>
          <p:cNvSpPr/>
          <p:nvPr/>
        </p:nvSpPr>
        <p:spPr>
          <a:xfrm>
            <a:off x="1662842" y="375418"/>
            <a:ext cx="7532831"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a:solidFill>
                  <a:schemeClr val="dk1"/>
                </a:solidFill>
                <a:latin typeface="Open Sans Light"/>
                <a:ea typeface="Open Sans Light"/>
                <a:cs typeface="Open Sans Light"/>
                <a:sym typeface="Open Sans Light"/>
              </a:rPr>
              <a:t>EQUALIZER HANDLES PARTS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9"/>
          <p:cNvSpPr/>
          <p:nvPr/>
        </p:nvSpPr>
        <p:spPr>
          <a:xfrm>
            <a:off x="2496725" y="309860"/>
            <a:ext cx="6455614" cy="92333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a:solidFill>
                  <a:schemeClr val="accent1"/>
                </a:solidFill>
                <a:latin typeface="Open Sans Light"/>
                <a:ea typeface="Open Sans Light"/>
                <a:cs typeface="Open Sans Light"/>
                <a:sym typeface="Open Sans Light"/>
              </a:rPr>
              <a:t>INSTRUCTIONS FOR USE</a:t>
            </a:r>
            <a:endParaRPr/>
          </a:p>
        </p:txBody>
      </p:sp>
      <p:sp>
        <p:nvSpPr>
          <p:cNvPr id="300" name="Google Shape;300;p9"/>
          <p:cNvSpPr txBox="1"/>
          <p:nvPr/>
        </p:nvSpPr>
        <p:spPr>
          <a:xfrm>
            <a:off x="954836" y="2136517"/>
            <a:ext cx="4381500" cy="30469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Open Sans Light"/>
                <a:ea typeface="Open Sans Light"/>
                <a:cs typeface="Open Sans Light"/>
                <a:sym typeface="Open Sans Light"/>
              </a:rPr>
              <a:t>Before each use:</a:t>
            </a: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Open Sans Light"/>
                <a:ea typeface="Open Sans Light"/>
                <a:cs typeface="Open Sans Light"/>
                <a:sym typeface="Open Sans Light"/>
              </a:rPr>
              <a:t>Inspect for cracks, distortions, corrosion, scratches, or gouges. </a:t>
            </a: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Open Sans Light"/>
                <a:ea typeface="Open Sans Light"/>
                <a:cs typeface="Open Sans Light"/>
                <a:sym typeface="Open Sans Light"/>
              </a:rPr>
              <a:t>Verify the wheel spins freely</a:t>
            </a: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Open Sans Light"/>
                <a:ea typeface="Open Sans Light"/>
                <a:cs typeface="Open Sans Light"/>
                <a:sym typeface="Open Sans Light"/>
              </a:rPr>
              <a:t>Verify tire pressure matches the recommendation on the sidewall of the tire</a:t>
            </a: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Open Sans Light"/>
                <a:ea typeface="Open Sans Light"/>
                <a:cs typeface="Open Sans Light"/>
                <a:sym typeface="Open Sans Light"/>
              </a:rPr>
              <a:t>Verify the brake functions properly</a:t>
            </a:r>
            <a:endParaRPr/>
          </a:p>
        </p:txBody>
      </p:sp>
      <p:sp>
        <p:nvSpPr>
          <p:cNvPr id="301" name="Google Shape;301;p9"/>
          <p:cNvSpPr txBox="1"/>
          <p:nvPr/>
        </p:nvSpPr>
        <p:spPr>
          <a:xfrm>
            <a:off x="5610225" y="2228850"/>
            <a:ext cx="5810249"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Open Sans Light"/>
                <a:ea typeface="Open Sans Light"/>
                <a:cs typeface="Open Sans Light"/>
                <a:sym typeface="Open Sans Light"/>
              </a:rPr>
              <a:t>Do not use the Terra-Tamer and immediately remove from service:</a:t>
            </a: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Open Sans Light"/>
                <a:ea typeface="Open Sans Light"/>
                <a:cs typeface="Open Sans Light"/>
                <a:sym typeface="Open Sans Light"/>
              </a:rPr>
              <a:t>If exposed to caustic or acidic chemical agents</a:t>
            </a:r>
            <a:endParaRPr/>
          </a:p>
          <a:p>
            <a:pPr marL="285750" marR="0" lvl="0" indent="-285750" algn="l" rtl="0">
              <a:spcBef>
                <a:spcPts val="0"/>
              </a:spcBef>
              <a:spcAft>
                <a:spcPts val="0"/>
              </a:spcAft>
              <a:buClr>
                <a:schemeClr val="dk1"/>
              </a:buClr>
              <a:buSzPts val="2400"/>
              <a:buFont typeface="Arial"/>
              <a:buChar char="•"/>
            </a:pPr>
            <a:r>
              <a:rPr lang="en-US" sz="2400">
                <a:solidFill>
                  <a:schemeClr val="dk1"/>
                </a:solidFill>
                <a:latin typeface="Open Sans Light"/>
                <a:ea typeface="Open Sans Light"/>
                <a:cs typeface="Open Sans Light"/>
                <a:sym typeface="Open Sans Light"/>
              </a:rPr>
              <a:t>After any impact that results in visible damage or loss of function</a:t>
            </a:r>
            <a:endParaRPr/>
          </a:p>
        </p:txBody>
      </p:sp>
      <p:pic>
        <p:nvPicPr>
          <p:cNvPr id="302" name="Google Shape;302;p9" descr="Diagram of a bicycle wheel&#10;&#10;AI-generated content may be incorrect."/>
          <p:cNvPicPr preferRelativeResize="0"/>
          <p:nvPr/>
        </p:nvPicPr>
        <p:blipFill rotWithShape="1">
          <a:blip r:embed="rId3">
            <a:alphaModFix/>
          </a:blip>
          <a:srcRect/>
          <a:stretch/>
        </p:blipFill>
        <p:spPr>
          <a:xfrm>
            <a:off x="7980947" y="3853164"/>
            <a:ext cx="3857625" cy="2658928"/>
          </a:xfrm>
          <a:prstGeom prst="rect">
            <a:avLst/>
          </a:prstGeom>
          <a:noFill/>
          <a:ln>
            <a:noFill/>
          </a:ln>
        </p:spPr>
      </p:pic>
      <p:sp>
        <p:nvSpPr>
          <p:cNvPr id="303" name="Google Shape;303;p9"/>
          <p:cNvSpPr txBox="1"/>
          <p:nvPr/>
        </p:nvSpPr>
        <p:spPr>
          <a:xfrm>
            <a:off x="596575" y="1233200"/>
            <a:ext cx="33567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Open Sans Light"/>
                <a:ea typeface="Open Sans Light"/>
                <a:cs typeface="Open Sans Light"/>
                <a:sym typeface="Open Sans Light"/>
              </a:rPr>
              <a:t>TERRA-TAMER</a:t>
            </a:r>
            <a:endParaRPr/>
          </a:p>
        </p:txBody>
      </p:sp>
    </p:spTree>
  </p:cSld>
  <p:clrMapOvr>
    <a:masterClrMapping/>
  </p:clrMapOvr>
</p:sld>
</file>

<file path=ppt/theme/theme1.xml><?xml version="1.0" encoding="utf-8"?>
<a:theme xmlns:a="http://schemas.openxmlformats.org/drawingml/2006/main" name="AngleLinesVTI">
  <a:themeElements>
    <a:clrScheme name="Custom 34">
      <a:dk1>
        <a:srgbClr val="000000"/>
      </a:dk1>
      <a:lt1>
        <a:srgbClr val="FFFFFF"/>
      </a:lt1>
      <a:dk2>
        <a:srgbClr val="001E2E"/>
      </a:dk2>
      <a:lt2>
        <a:srgbClr val="F0ECEC"/>
      </a:lt2>
      <a:accent1>
        <a:srgbClr val="155767"/>
      </a:accent1>
      <a:accent2>
        <a:srgbClr val="BA9CA0"/>
      </a:accent2>
      <a:accent3>
        <a:srgbClr val="A57931"/>
      </a:accent3>
      <a:accent4>
        <a:srgbClr val="0E577C"/>
      </a:accent4>
      <a:accent5>
        <a:srgbClr val="CC846E"/>
      </a:accent5>
      <a:accent6>
        <a:srgbClr val="93767A"/>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1728</Words>
  <Application>Microsoft Office PowerPoint</Application>
  <PresentationFormat>Widescreen</PresentationFormat>
  <Paragraphs>95</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Calibri</vt:lpstr>
      <vt:lpstr>Play</vt:lpstr>
      <vt:lpstr>Open Sans Light</vt:lpstr>
      <vt:lpstr>Arial</vt:lpstr>
      <vt:lpstr>AngleLinesVTI</vt:lpstr>
      <vt:lpstr>TERRA-TAMER TRAINING</vt:lpstr>
      <vt:lpstr>PURPOSE</vt:lpstr>
      <vt:lpstr>COURSE OBJECTIVES</vt:lpstr>
      <vt:lpstr>Cascade Rescue Terra-Tamer Lightweight, shock-absorbing single wheel system Compatible with most rescue litters (Ferno, Cascade, etc.) Adjustable ergonomic handles Suspension system for reduced patient jostling</vt:lpstr>
      <vt:lpstr>ASSOCIATED GEAR</vt:lpstr>
      <vt:lpstr>ASSEMBLY AND SETUP</vt:lpstr>
      <vt:lpstr>PowerPoint Presentation</vt:lpstr>
      <vt:lpstr>PowerPoint Presentation</vt:lpstr>
      <vt:lpstr>PowerPoint Presentation</vt:lpstr>
      <vt:lpstr>  ATTACHING THE TERRA-TAMER TO RESCUE LITTER</vt:lpstr>
      <vt:lpstr>PowerPoint Presentation</vt:lpstr>
      <vt:lpstr>ASSEMBLY AND SETUP  ATTACHING THE EQUALIZER HANDLES TO RESCUE LITTER</vt:lpstr>
      <vt:lpstr>PROCEDURE</vt:lpstr>
      <vt:lpstr>TERRA-TAMER IN ACTION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Johnny Walker</dc:creator>
  <cp:lastModifiedBy>Steve Ebb</cp:lastModifiedBy>
  <cp:revision>1</cp:revision>
  <dcterms:created xsi:type="dcterms:W3CDTF">2025-08-05T20:42:27Z</dcterms:created>
  <dcterms:modified xsi:type="dcterms:W3CDTF">2026-08-16T23:37:12Z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