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3.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xml" ContentType="application/vnd.openxmlformats-officedocument.presentationml.tags+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tags/tag6.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485" r:id="rId2"/>
    <p:sldId id="2457" r:id="rId3"/>
    <p:sldId id="2471" r:id="rId4"/>
    <p:sldId id="2441" r:id="rId5"/>
    <p:sldId id="2477" r:id="rId6"/>
    <p:sldId id="353" r:id="rId7"/>
    <p:sldId id="2479" r:id="rId8"/>
    <p:sldId id="2484" r:id="rId9"/>
    <p:sldId id="2482" r:id="rId10"/>
    <p:sldId id="261" r:id="rId11"/>
    <p:sldId id="258" r:id="rId12"/>
    <p:sldId id="256" r:id="rId13"/>
    <p:sldId id="270" r:id="rId14"/>
    <p:sldId id="266" r:id="rId15"/>
    <p:sldId id="263" r:id="rId16"/>
    <p:sldId id="262" r:id="rId17"/>
    <p:sldId id="264" r:id="rId18"/>
    <p:sldId id="267" r:id="rId19"/>
    <p:sldId id="268" r:id="rId20"/>
    <p:sldId id="269" r:id="rId21"/>
    <p:sldId id="27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2FE771-6DE0-4B0C-9E03-1B29F69A82D5}" v="4" dt="2026-08-17T12:58:38.0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7700" autoAdjust="0"/>
  </p:normalViewPr>
  <p:slideViewPr>
    <p:cSldViewPr snapToGrid="0">
      <p:cViewPr varScale="1">
        <p:scale>
          <a:sx n="52" d="100"/>
          <a:sy n="52" d="100"/>
        </p:scale>
        <p:origin x="283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134AFB-F24A-45C9-8191-C0722199E38F}" type="doc">
      <dgm:prSet loTypeId="urn:microsoft.com/office/officeart/2005/8/layout/vList2" loCatId="list" qsTypeId="urn:microsoft.com/office/officeart/2005/8/quickstyle/simple1#1" qsCatId="simple" csTypeId="urn:microsoft.com/office/officeart/2005/8/colors/colorful5#1" csCatId="colorful"/>
      <dgm:spPr/>
      <dgm:t>
        <a:bodyPr/>
        <a:lstStyle/>
        <a:p>
          <a:endParaRPr lang="en-US"/>
        </a:p>
      </dgm:t>
    </dgm:pt>
    <dgm:pt modelId="{AF1669DD-A186-41B5-93EF-81C4855A5E44}">
      <dgm:prSet/>
      <dgm:spPr/>
      <dgm:t>
        <a:bodyPr/>
        <a:lstStyle/>
        <a:p>
          <a:r>
            <a:rPr lang="en-US"/>
            <a:t>Listening</a:t>
          </a:r>
        </a:p>
      </dgm:t>
    </dgm:pt>
    <dgm:pt modelId="{2353215F-434A-4B74-BFAC-DD99D39CE882}" type="parTrans" cxnId="{F36994E2-32B2-4D76-B6BE-07D140A2E78D}">
      <dgm:prSet/>
      <dgm:spPr/>
      <dgm:t>
        <a:bodyPr/>
        <a:lstStyle/>
        <a:p>
          <a:endParaRPr lang="en-US"/>
        </a:p>
      </dgm:t>
    </dgm:pt>
    <dgm:pt modelId="{C47DD756-487C-4885-8178-B112CE664F29}" type="sibTrans" cxnId="{F36994E2-32B2-4D76-B6BE-07D140A2E78D}">
      <dgm:prSet/>
      <dgm:spPr/>
      <dgm:t>
        <a:bodyPr/>
        <a:lstStyle/>
        <a:p>
          <a:endParaRPr lang="en-US"/>
        </a:p>
      </dgm:t>
    </dgm:pt>
    <dgm:pt modelId="{4A6EC745-DD39-4BA3-B926-D25F1C327E87}">
      <dgm:prSet/>
      <dgm:spPr/>
      <dgm:t>
        <a:bodyPr/>
        <a:lstStyle/>
        <a:p>
          <a:r>
            <a:rPr lang="en-US"/>
            <a:t>Empathy</a:t>
          </a:r>
        </a:p>
      </dgm:t>
    </dgm:pt>
    <dgm:pt modelId="{7A36F92F-CC71-4E1D-9653-7A094DF13CD1}" type="parTrans" cxnId="{DCE8BE3A-3BA3-4227-B162-B4FB121C633E}">
      <dgm:prSet/>
      <dgm:spPr/>
      <dgm:t>
        <a:bodyPr/>
        <a:lstStyle/>
        <a:p>
          <a:endParaRPr lang="en-US"/>
        </a:p>
      </dgm:t>
    </dgm:pt>
    <dgm:pt modelId="{83BE8476-5302-449B-BF00-AD0C5EC88749}" type="sibTrans" cxnId="{DCE8BE3A-3BA3-4227-B162-B4FB121C633E}">
      <dgm:prSet/>
      <dgm:spPr/>
      <dgm:t>
        <a:bodyPr/>
        <a:lstStyle/>
        <a:p>
          <a:endParaRPr lang="en-US"/>
        </a:p>
      </dgm:t>
    </dgm:pt>
    <dgm:pt modelId="{295C34A8-2163-4B28-8C5C-7020B4DA6F3A}">
      <dgm:prSet/>
      <dgm:spPr/>
      <dgm:t>
        <a:bodyPr/>
        <a:lstStyle/>
        <a:p>
          <a:r>
            <a:rPr lang="en-US"/>
            <a:t>Self-awareness</a:t>
          </a:r>
        </a:p>
      </dgm:t>
    </dgm:pt>
    <dgm:pt modelId="{8C64A56F-F28F-4DBB-AA82-A10F3D1E1699}" type="parTrans" cxnId="{E18C0B81-EC55-4061-B3D5-5B0CF1372E3B}">
      <dgm:prSet/>
      <dgm:spPr/>
      <dgm:t>
        <a:bodyPr/>
        <a:lstStyle/>
        <a:p>
          <a:endParaRPr lang="en-US"/>
        </a:p>
      </dgm:t>
    </dgm:pt>
    <dgm:pt modelId="{31F47EB7-6F87-4806-BC02-E6CA0CAF7E06}" type="sibTrans" cxnId="{E18C0B81-EC55-4061-B3D5-5B0CF1372E3B}">
      <dgm:prSet/>
      <dgm:spPr/>
      <dgm:t>
        <a:bodyPr/>
        <a:lstStyle/>
        <a:p>
          <a:endParaRPr lang="en-US"/>
        </a:p>
      </dgm:t>
    </dgm:pt>
    <dgm:pt modelId="{19539D81-2B65-418E-B030-34961FAEF2A2}">
      <dgm:prSet/>
      <dgm:spPr/>
      <dgm:t>
        <a:bodyPr/>
        <a:lstStyle/>
        <a:p>
          <a:r>
            <a:rPr lang="en-US"/>
            <a:t>Persuasion</a:t>
          </a:r>
        </a:p>
      </dgm:t>
    </dgm:pt>
    <dgm:pt modelId="{B53E3EC2-EF5E-46FF-B88E-1F85627CBF36}" type="parTrans" cxnId="{3BBC356D-C34A-4E59-9FC3-205C4DD0EE7C}">
      <dgm:prSet/>
      <dgm:spPr/>
      <dgm:t>
        <a:bodyPr/>
        <a:lstStyle/>
        <a:p>
          <a:endParaRPr lang="en-US"/>
        </a:p>
      </dgm:t>
    </dgm:pt>
    <dgm:pt modelId="{848A4C72-2522-43F6-9F45-AB251BD2187F}" type="sibTrans" cxnId="{3BBC356D-C34A-4E59-9FC3-205C4DD0EE7C}">
      <dgm:prSet/>
      <dgm:spPr/>
      <dgm:t>
        <a:bodyPr/>
        <a:lstStyle/>
        <a:p>
          <a:endParaRPr lang="en-US"/>
        </a:p>
      </dgm:t>
    </dgm:pt>
    <dgm:pt modelId="{930F0870-68F0-49DD-9558-EFB84BF029E9}">
      <dgm:prSet/>
      <dgm:spPr/>
      <dgm:t>
        <a:bodyPr/>
        <a:lstStyle/>
        <a:p>
          <a:r>
            <a:rPr lang="en-US"/>
            <a:t>Conceptualization</a:t>
          </a:r>
        </a:p>
      </dgm:t>
    </dgm:pt>
    <dgm:pt modelId="{914C0659-125B-42D2-8B24-3A186BC96106}" type="parTrans" cxnId="{53C93EA7-CABE-4686-B8F4-C4E138D6F682}">
      <dgm:prSet/>
      <dgm:spPr/>
      <dgm:t>
        <a:bodyPr/>
        <a:lstStyle/>
        <a:p>
          <a:endParaRPr lang="en-US"/>
        </a:p>
      </dgm:t>
    </dgm:pt>
    <dgm:pt modelId="{CD404FAC-2649-448D-86F7-3E557D6AE2C0}" type="sibTrans" cxnId="{53C93EA7-CABE-4686-B8F4-C4E138D6F682}">
      <dgm:prSet/>
      <dgm:spPr/>
      <dgm:t>
        <a:bodyPr/>
        <a:lstStyle/>
        <a:p>
          <a:endParaRPr lang="en-US"/>
        </a:p>
      </dgm:t>
    </dgm:pt>
    <dgm:pt modelId="{C1C3A481-E52C-4BB7-9241-5CA3C1747987}">
      <dgm:prSet/>
      <dgm:spPr/>
      <dgm:t>
        <a:bodyPr/>
        <a:lstStyle/>
        <a:p>
          <a:r>
            <a:rPr lang="en-US"/>
            <a:t>Foresight</a:t>
          </a:r>
        </a:p>
      </dgm:t>
    </dgm:pt>
    <dgm:pt modelId="{6F767C16-F395-4C2A-BD1A-36C663C10473}" type="parTrans" cxnId="{FB3F90CB-7CEF-4A2C-9D16-D75209FCA985}">
      <dgm:prSet/>
      <dgm:spPr/>
      <dgm:t>
        <a:bodyPr/>
        <a:lstStyle/>
        <a:p>
          <a:endParaRPr lang="en-US"/>
        </a:p>
      </dgm:t>
    </dgm:pt>
    <dgm:pt modelId="{F1723789-784E-42DB-B7B6-193420FFF274}" type="sibTrans" cxnId="{FB3F90CB-7CEF-4A2C-9D16-D75209FCA985}">
      <dgm:prSet/>
      <dgm:spPr/>
      <dgm:t>
        <a:bodyPr/>
        <a:lstStyle/>
        <a:p>
          <a:endParaRPr lang="en-US"/>
        </a:p>
      </dgm:t>
    </dgm:pt>
    <dgm:pt modelId="{B3C00F06-83F5-498B-A730-6C02F670EA90}">
      <dgm:prSet/>
      <dgm:spPr/>
      <dgm:t>
        <a:bodyPr/>
        <a:lstStyle/>
        <a:p>
          <a:r>
            <a:rPr lang="en-US"/>
            <a:t>Stewardship</a:t>
          </a:r>
        </a:p>
      </dgm:t>
    </dgm:pt>
    <dgm:pt modelId="{8CE764C0-76A5-43AE-B329-42B2437D3AD6}" type="parTrans" cxnId="{04AF49F0-4E9D-4ECF-A264-A4075EA0AAF4}">
      <dgm:prSet/>
      <dgm:spPr/>
      <dgm:t>
        <a:bodyPr/>
        <a:lstStyle/>
        <a:p>
          <a:endParaRPr lang="en-US"/>
        </a:p>
      </dgm:t>
    </dgm:pt>
    <dgm:pt modelId="{D997C6A5-A8EB-4650-9DC8-84ED64EFAD0A}" type="sibTrans" cxnId="{04AF49F0-4E9D-4ECF-A264-A4075EA0AAF4}">
      <dgm:prSet/>
      <dgm:spPr/>
      <dgm:t>
        <a:bodyPr/>
        <a:lstStyle/>
        <a:p>
          <a:endParaRPr lang="en-US"/>
        </a:p>
      </dgm:t>
    </dgm:pt>
    <dgm:pt modelId="{A0D0A265-A50C-407C-90E9-0C3036CF1F77}">
      <dgm:prSet/>
      <dgm:spPr/>
      <dgm:t>
        <a:bodyPr/>
        <a:lstStyle/>
        <a:p>
          <a:r>
            <a:rPr lang="en-US"/>
            <a:t>Commitment to the growth of people</a:t>
          </a:r>
        </a:p>
      </dgm:t>
    </dgm:pt>
    <dgm:pt modelId="{1744987A-D8F4-45FA-840F-DA0F0BF4635F}" type="parTrans" cxnId="{11F3734E-3F4E-4498-9B17-E67A78E7FC3A}">
      <dgm:prSet/>
      <dgm:spPr/>
      <dgm:t>
        <a:bodyPr/>
        <a:lstStyle/>
        <a:p>
          <a:endParaRPr lang="en-US"/>
        </a:p>
      </dgm:t>
    </dgm:pt>
    <dgm:pt modelId="{1D7B2A13-BA1C-41A9-8D14-4FD98393CA28}" type="sibTrans" cxnId="{11F3734E-3F4E-4498-9B17-E67A78E7FC3A}">
      <dgm:prSet/>
      <dgm:spPr/>
      <dgm:t>
        <a:bodyPr/>
        <a:lstStyle/>
        <a:p>
          <a:endParaRPr lang="en-US"/>
        </a:p>
      </dgm:t>
    </dgm:pt>
    <dgm:pt modelId="{DCAAF196-0372-4F77-BD0B-58F70EA005DF}">
      <dgm:prSet/>
      <dgm:spPr/>
      <dgm:t>
        <a:bodyPr/>
        <a:lstStyle/>
        <a:p>
          <a:r>
            <a:rPr lang="en-US"/>
            <a:t>Building a community</a:t>
          </a:r>
        </a:p>
      </dgm:t>
    </dgm:pt>
    <dgm:pt modelId="{AE97D51F-1711-42F5-BBE2-361160A5A222}" type="parTrans" cxnId="{9D83F753-C9ED-44D3-AEEA-5FA3933CBBAF}">
      <dgm:prSet/>
      <dgm:spPr/>
      <dgm:t>
        <a:bodyPr/>
        <a:lstStyle/>
        <a:p>
          <a:endParaRPr lang="en-US"/>
        </a:p>
      </dgm:t>
    </dgm:pt>
    <dgm:pt modelId="{DD5B540A-EF35-4B45-B865-76CE82727E94}" type="sibTrans" cxnId="{9D83F753-C9ED-44D3-AEEA-5FA3933CBBAF}">
      <dgm:prSet/>
      <dgm:spPr/>
      <dgm:t>
        <a:bodyPr/>
        <a:lstStyle/>
        <a:p>
          <a:endParaRPr lang="en-US"/>
        </a:p>
      </dgm:t>
    </dgm:pt>
    <dgm:pt modelId="{751334E2-CC99-4FDD-BB3D-6A0D8D16ABFD}" type="pres">
      <dgm:prSet presAssocID="{D9134AFB-F24A-45C9-8191-C0722199E38F}" presName="linear" presStyleCnt="0">
        <dgm:presLayoutVars>
          <dgm:animLvl val="lvl"/>
          <dgm:resizeHandles val="exact"/>
        </dgm:presLayoutVars>
      </dgm:prSet>
      <dgm:spPr/>
    </dgm:pt>
    <dgm:pt modelId="{A7A461AD-DC12-4BD5-8619-7517C4BABF68}" type="pres">
      <dgm:prSet presAssocID="{AF1669DD-A186-41B5-93EF-81C4855A5E44}" presName="parentText" presStyleLbl="node1" presStyleIdx="0" presStyleCnt="9">
        <dgm:presLayoutVars>
          <dgm:chMax val="0"/>
          <dgm:bulletEnabled val="1"/>
        </dgm:presLayoutVars>
      </dgm:prSet>
      <dgm:spPr/>
    </dgm:pt>
    <dgm:pt modelId="{F080B721-5368-46AD-BC97-6FBCFC650F66}" type="pres">
      <dgm:prSet presAssocID="{C47DD756-487C-4885-8178-B112CE664F29}" presName="spacer" presStyleCnt="0"/>
      <dgm:spPr/>
    </dgm:pt>
    <dgm:pt modelId="{85B40788-957B-49DA-95A9-E75D5383DCBC}" type="pres">
      <dgm:prSet presAssocID="{4A6EC745-DD39-4BA3-B926-D25F1C327E87}" presName="parentText" presStyleLbl="node1" presStyleIdx="1" presStyleCnt="9">
        <dgm:presLayoutVars>
          <dgm:chMax val="0"/>
          <dgm:bulletEnabled val="1"/>
        </dgm:presLayoutVars>
      </dgm:prSet>
      <dgm:spPr/>
    </dgm:pt>
    <dgm:pt modelId="{BCF5E810-48CD-48A3-8438-3B0AFA1AFB7B}" type="pres">
      <dgm:prSet presAssocID="{83BE8476-5302-449B-BF00-AD0C5EC88749}" presName="spacer" presStyleCnt="0"/>
      <dgm:spPr/>
    </dgm:pt>
    <dgm:pt modelId="{40111C21-DC32-47C6-A943-1F16238A7997}" type="pres">
      <dgm:prSet presAssocID="{295C34A8-2163-4B28-8C5C-7020B4DA6F3A}" presName="parentText" presStyleLbl="node1" presStyleIdx="2" presStyleCnt="9">
        <dgm:presLayoutVars>
          <dgm:chMax val="0"/>
          <dgm:bulletEnabled val="1"/>
        </dgm:presLayoutVars>
      </dgm:prSet>
      <dgm:spPr/>
    </dgm:pt>
    <dgm:pt modelId="{EAF06332-DB75-4ECE-95C5-45488BD8946D}" type="pres">
      <dgm:prSet presAssocID="{31F47EB7-6F87-4806-BC02-E6CA0CAF7E06}" presName="spacer" presStyleCnt="0"/>
      <dgm:spPr/>
    </dgm:pt>
    <dgm:pt modelId="{0AA25BD8-6891-413F-B2EB-12A860D02112}" type="pres">
      <dgm:prSet presAssocID="{19539D81-2B65-418E-B030-34961FAEF2A2}" presName="parentText" presStyleLbl="node1" presStyleIdx="3" presStyleCnt="9">
        <dgm:presLayoutVars>
          <dgm:chMax val="0"/>
          <dgm:bulletEnabled val="1"/>
        </dgm:presLayoutVars>
      </dgm:prSet>
      <dgm:spPr/>
    </dgm:pt>
    <dgm:pt modelId="{40DDC251-E5CA-4E84-B408-C4C20A88968C}" type="pres">
      <dgm:prSet presAssocID="{848A4C72-2522-43F6-9F45-AB251BD2187F}" presName="spacer" presStyleCnt="0"/>
      <dgm:spPr/>
    </dgm:pt>
    <dgm:pt modelId="{94EEDFD0-2850-4AEF-BA2D-0FA89569E3BB}" type="pres">
      <dgm:prSet presAssocID="{930F0870-68F0-49DD-9558-EFB84BF029E9}" presName="parentText" presStyleLbl="node1" presStyleIdx="4" presStyleCnt="9">
        <dgm:presLayoutVars>
          <dgm:chMax val="0"/>
          <dgm:bulletEnabled val="1"/>
        </dgm:presLayoutVars>
      </dgm:prSet>
      <dgm:spPr/>
    </dgm:pt>
    <dgm:pt modelId="{A8ECFBB5-5BC1-4F29-A59E-FD3475802844}" type="pres">
      <dgm:prSet presAssocID="{CD404FAC-2649-448D-86F7-3E557D6AE2C0}" presName="spacer" presStyleCnt="0"/>
      <dgm:spPr/>
    </dgm:pt>
    <dgm:pt modelId="{68D7AB0F-DC85-45E4-B76F-B2AB5970727F}" type="pres">
      <dgm:prSet presAssocID="{C1C3A481-E52C-4BB7-9241-5CA3C1747987}" presName="parentText" presStyleLbl="node1" presStyleIdx="5" presStyleCnt="9">
        <dgm:presLayoutVars>
          <dgm:chMax val="0"/>
          <dgm:bulletEnabled val="1"/>
        </dgm:presLayoutVars>
      </dgm:prSet>
      <dgm:spPr/>
    </dgm:pt>
    <dgm:pt modelId="{32BC1466-7A99-4865-90D0-421E50830CA7}" type="pres">
      <dgm:prSet presAssocID="{F1723789-784E-42DB-B7B6-193420FFF274}" presName="spacer" presStyleCnt="0"/>
      <dgm:spPr/>
    </dgm:pt>
    <dgm:pt modelId="{9E7A4026-9DFB-4C89-BB4A-44928D572098}" type="pres">
      <dgm:prSet presAssocID="{B3C00F06-83F5-498B-A730-6C02F670EA90}" presName="parentText" presStyleLbl="node1" presStyleIdx="6" presStyleCnt="9">
        <dgm:presLayoutVars>
          <dgm:chMax val="0"/>
          <dgm:bulletEnabled val="1"/>
        </dgm:presLayoutVars>
      </dgm:prSet>
      <dgm:spPr/>
    </dgm:pt>
    <dgm:pt modelId="{1135A13B-3F28-4720-BF15-F89B1248097C}" type="pres">
      <dgm:prSet presAssocID="{D997C6A5-A8EB-4650-9DC8-84ED64EFAD0A}" presName="spacer" presStyleCnt="0"/>
      <dgm:spPr/>
    </dgm:pt>
    <dgm:pt modelId="{180FE458-E81D-4158-AE98-1DD3F006F82C}" type="pres">
      <dgm:prSet presAssocID="{A0D0A265-A50C-407C-90E9-0C3036CF1F77}" presName="parentText" presStyleLbl="node1" presStyleIdx="7" presStyleCnt="9">
        <dgm:presLayoutVars>
          <dgm:chMax val="0"/>
          <dgm:bulletEnabled val="1"/>
        </dgm:presLayoutVars>
      </dgm:prSet>
      <dgm:spPr/>
    </dgm:pt>
    <dgm:pt modelId="{BA33F9FC-72B2-4048-ADFA-A3C0898ED37A}" type="pres">
      <dgm:prSet presAssocID="{1D7B2A13-BA1C-41A9-8D14-4FD98393CA28}" presName="spacer" presStyleCnt="0"/>
      <dgm:spPr/>
    </dgm:pt>
    <dgm:pt modelId="{D970E728-1456-4063-BCD7-254239000C06}" type="pres">
      <dgm:prSet presAssocID="{DCAAF196-0372-4F77-BD0B-58F70EA005DF}" presName="parentText" presStyleLbl="node1" presStyleIdx="8" presStyleCnt="9">
        <dgm:presLayoutVars>
          <dgm:chMax val="0"/>
          <dgm:bulletEnabled val="1"/>
        </dgm:presLayoutVars>
      </dgm:prSet>
      <dgm:spPr/>
    </dgm:pt>
  </dgm:ptLst>
  <dgm:cxnLst>
    <dgm:cxn modelId="{9C0A4125-E525-4136-9F5F-8CA0E44BF2BB}" type="presOf" srcId="{19539D81-2B65-418E-B030-34961FAEF2A2}" destId="{0AA25BD8-6891-413F-B2EB-12A860D02112}" srcOrd="0" destOrd="0" presId="urn:microsoft.com/office/officeart/2005/8/layout/vList2"/>
    <dgm:cxn modelId="{9300B535-03CE-4AF7-A61D-BDAED8CDEABD}" type="presOf" srcId="{AF1669DD-A186-41B5-93EF-81C4855A5E44}" destId="{A7A461AD-DC12-4BD5-8619-7517C4BABF68}" srcOrd="0" destOrd="0" presId="urn:microsoft.com/office/officeart/2005/8/layout/vList2"/>
    <dgm:cxn modelId="{DCE8BE3A-3BA3-4227-B162-B4FB121C633E}" srcId="{D9134AFB-F24A-45C9-8191-C0722199E38F}" destId="{4A6EC745-DD39-4BA3-B926-D25F1C327E87}" srcOrd="1" destOrd="0" parTransId="{7A36F92F-CC71-4E1D-9653-7A094DF13CD1}" sibTransId="{83BE8476-5302-449B-BF00-AD0C5EC88749}"/>
    <dgm:cxn modelId="{2A218467-6E4E-4F6E-9893-D3B128858C7D}" type="presOf" srcId="{DCAAF196-0372-4F77-BD0B-58F70EA005DF}" destId="{D970E728-1456-4063-BCD7-254239000C06}" srcOrd="0" destOrd="0" presId="urn:microsoft.com/office/officeart/2005/8/layout/vList2"/>
    <dgm:cxn modelId="{3BBC356D-C34A-4E59-9FC3-205C4DD0EE7C}" srcId="{D9134AFB-F24A-45C9-8191-C0722199E38F}" destId="{19539D81-2B65-418E-B030-34961FAEF2A2}" srcOrd="3" destOrd="0" parTransId="{B53E3EC2-EF5E-46FF-B88E-1F85627CBF36}" sibTransId="{848A4C72-2522-43F6-9F45-AB251BD2187F}"/>
    <dgm:cxn modelId="{11F3734E-3F4E-4498-9B17-E67A78E7FC3A}" srcId="{D9134AFB-F24A-45C9-8191-C0722199E38F}" destId="{A0D0A265-A50C-407C-90E9-0C3036CF1F77}" srcOrd="7" destOrd="0" parTransId="{1744987A-D8F4-45FA-840F-DA0F0BF4635F}" sibTransId="{1D7B2A13-BA1C-41A9-8D14-4FD98393CA28}"/>
    <dgm:cxn modelId="{9D83F753-C9ED-44D3-AEEA-5FA3933CBBAF}" srcId="{D9134AFB-F24A-45C9-8191-C0722199E38F}" destId="{DCAAF196-0372-4F77-BD0B-58F70EA005DF}" srcOrd="8" destOrd="0" parTransId="{AE97D51F-1711-42F5-BBE2-361160A5A222}" sibTransId="{DD5B540A-EF35-4B45-B865-76CE82727E94}"/>
    <dgm:cxn modelId="{E18C0B81-EC55-4061-B3D5-5B0CF1372E3B}" srcId="{D9134AFB-F24A-45C9-8191-C0722199E38F}" destId="{295C34A8-2163-4B28-8C5C-7020B4DA6F3A}" srcOrd="2" destOrd="0" parTransId="{8C64A56F-F28F-4DBB-AA82-A10F3D1E1699}" sibTransId="{31F47EB7-6F87-4806-BC02-E6CA0CAF7E06}"/>
    <dgm:cxn modelId="{AC4FF086-51EC-4B1B-9595-0F2A6494CF2A}" type="presOf" srcId="{295C34A8-2163-4B28-8C5C-7020B4DA6F3A}" destId="{40111C21-DC32-47C6-A943-1F16238A7997}" srcOrd="0" destOrd="0" presId="urn:microsoft.com/office/officeart/2005/8/layout/vList2"/>
    <dgm:cxn modelId="{17B04289-8F4D-43AA-A8B6-1C78547AA737}" type="presOf" srcId="{D9134AFB-F24A-45C9-8191-C0722199E38F}" destId="{751334E2-CC99-4FDD-BB3D-6A0D8D16ABFD}" srcOrd="0" destOrd="0" presId="urn:microsoft.com/office/officeart/2005/8/layout/vList2"/>
    <dgm:cxn modelId="{53C93EA7-CABE-4686-B8F4-C4E138D6F682}" srcId="{D9134AFB-F24A-45C9-8191-C0722199E38F}" destId="{930F0870-68F0-49DD-9558-EFB84BF029E9}" srcOrd="4" destOrd="0" parTransId="{914C0659-125B-42D2-8B24-3A186BC96106}" sibTransId="{CD404FAC-2649-448D-86F7-3E557D6AE2C0}"/>
    <dgm:cxn modelId="{A4B1D3C1-8A94-495B-8010-F2527F52388E}" type="presOf" srcId="{A0D0A265-A50C-407C-90E9-0C3036CF1F77}" destId="{180FE458-E81D-4158-AE98-1DD3F006F82C}" srcOrd="0" destOrd="0" presId="urn:microsoft.com/office/officeart/2005/8/layout/vList2"/>
    <dgm:cxn modelId="{89A88BC3-4F1C-4A28-AACB-BC53F97B9A02}" type="presOf" srcId="{4A6EC745-DD39-4BA3-B926-D25F1C327E87}" destId="{85B40788-957B-49DA-95A9-E75D5383DCBC}" srcOrd="0" destOrd="0" presId="urn:microsoft.com/office/officeart/2005/8/layout/vList2"/>
    <dgm:cxn modelId="{FB3F90CB-7CEF-4A2C-9D16-D75209FCA985}" srcId="{D9134AFB-F24A-45C9-8191-C0722199E38F}" destId="{C1C3A481-E52C-4BB7-9241-5CA3C1747987}" srcOrd="5" destOrd="0" parTransId="{6F767C16-F395-4C2A-BD1A-36C663C10473}" sibTransId="{F1723789-784E-42DB-B7B6-193420FFF274}"/>
    <dgm:cxn modelId="{B600A4CD-C67A-4F14-AA58-418C954F7076}" type="presOf" srcId="{C1C3A481-E52C-4BB7-9241-5CA3C1747987}" destId="{68D7AB0F-DC85-45E4-B76F-B2AB5970727F}" srcOrd="0" destOrd="0" presId="urn:microsoft.com/office/officeart/2005/8/layout/vList2"/>
    <dgm:cxn modelId="{D09B46D3-3814-4583-ABD2-67462AAA1F55}" type="presOf" srcId="{930F0870-68F0-49DD-9558-EFB84BF029E9}" destId="{94EEDFD0-2850-4AEF-BA2D-0FA89569E3BB}" srcOrd="0" destOrd="0" presId="urn:microsoft.com/office/officeart/2005/8/layout/vList2"/>
    <dgm:cxn modelId="{414A01D7-D7C2-4D02-AC91-A1578EB23AB6}" type="presOf" srcId="{B3C00F06-83F5-498B-A730-6C02F670EA90}" destId="{9E7A4026-9DFB-4C89-BB4A-44928D572098}" srcOrd="0" destOrd="0" presId="urn:microsoft.com/office/officeart/2005/8/layout/vList2"/>
    <dgm:cxn modelId="{F36994E2-32B2-4D76-B6BE-07D140A2E78D}" srcId="{D9134AFB-F24A-45C9-8191-C0722199E38F}" destId="{AF1669DD-A186-41B5-93EF-81C4855A5E44}" srcOrd="0" destOrd="0" parTransId="{2353215F-434A-4B74-BFAC-DD99D39CE882}" sibTransId="{C47DD756-487C-4885-8178-B112CE664F29}"/>
    <dgm:cxn modelId="{04AF49F0-4E9D-4ECF-A264-A4075EA0AAF4}" srcId="{D9134AFB-F24A-45C9-8191-C0722199E38F}" destId="{B3C00F06-83F5-498B-A730-6C02F670EA90}" srcOrd="6" destOrd="0" parTransId="{8CE764C0-76A5-43AE-B329-42B2437D3AD6}" sibTransId="{D997C6A5-A8EB-4650-9DC8-84ED64EFAD0A}"/>
    <dgm:cxn modelId="{CDA52117-9D38-429B-A2E8-ABB7D6B2D3A0}" type="presParOf" srcId="{751334E2-CC99-4FDD-BB3D-6A0D8D16ABFD}" destId="{A7A461AD-DC12-4BD5-8619-7517C4BABF68}" srcOrd="0" destOrd="0" presId="urn:microsoft.com/office/officeart/2005/8/layout/vList2"/>
    <dgm:cxn modelId="{F18EECB8-B127-4012-A416-D10EF87F011F}" type="presParOf" srcId="{751334E2-CC99-4FDD-BB3D-6A0D8D16ABFD}" destId="{F080B721-5368-46AD-BC97-6FBCFC650F66}" srcOrd="1" destOrd="0" presId="urn:microsoft.com/office/officeart/2005/8/layout/vList2"/>
    <dgm:cxn modelId="{7B7228E8-4134-414C-B105-8B853F45B98E}" type="presParOf" srcId="{751334E2-CC99-4FDD-BB3D-6A0D8D16ABFD}" destId="{85B40788-957B-49DA-95A9-E75D5383DCBC}" srcOrd="2" destOrd="0" presId="urn:microsoft.com/office/officeart/2005/8/layout/vList2"/>
    <dgm:cxn modelId="{95C5DC20-A0F4-4378-87F9-D4621F89A52F}" type="presParOf" srcId="{751334E2-CC99-4FDD-BB3D-6A0D8D16ABFD}" destId="{BCF5E810-48CD-48A3-8438-3B0AFA1AFB7B}" srcOrd="3" destOrd="0" presId="urn:microsoft.com/office/officeart/2005/8/layout/vList2"/>
    <dgm:cxn modelId="{5029E3B1-8FE3-4B39-8114-1FD558A80A22}" type="presParOf" srcId="{751334E2-CC99-4FDD-BB3D-6A0D8D16ABFD}" destId="{40111C21-DC32-47C6-A943-1F16238A7997}" srcOrd="4" destOrd="0" presId="urn:microsoft.com/office/officeart/2005/8/layout/vList2"/>
    <dgm:cxn modelId="{A4686B0B-3E57-45F5-9C5E-22852FEEBF70}" type="presParOf" srcId="{751334E2-CC99-4FDD-BB3D-6A0D8D16ABFD}" destId="{EAF06332-DB75-4ECE-95C5-45488BD8946D}" srcOrd="5" destOrd="0" presId="urn:microsoft.com/office/officeart/2005/8/layout/vList2"/>
    <dgm:cxn modelId="{33B5EB0C-7139-4E50-9F94-870DD6594B2B}" type="presParOf" srcId="{751334E2-CC99-4FDD-BB3D-6A0D8D16ABFD}" destId="{0AA25BD8-6891-413F-B2EB-12A860D02112}" srcOrd="6" destOrd="0" presId="urn:microsoft.com/office/officeart/2005/8/layout/vList2"/>
    <dgm:cxn modelId="{86B2AEC6-1AC3-4E8D-989E-D9B99585F17B}" type="presParOf" srcId="{751334E2-CC99-4FDD-BB3D-6A0D8D16ABFD}" destId="{40DDC251-E5CA-4E84-B408-C4C20A88968C}" srcOrd="7" destOrd="0" presId="urn:microsoft.com/office/officeart/2005/8/layout/vList2"/>
    <dgm:cxn modelId="{AFD07EA0-3125-4C85-9DD4-7202EEFCEDD4}" type="presParOf" srcId="{751334E2-CC99-4FDD-BB3D-6A0D8D16ABFD}" destId="{94EEDFD0-2850-4AEF-BA2D-0FA89569E3BB}" srcOrd="8" destOrd="0" presId="urn:microsoft.com/office/officeart/2005/8/layout/vList2"/>
    <dgm:cxn modelId="{19245F10-46F3-4FD4-A7E9-AB3D8563748B}" type="presParOf" srcId="{751334E2-CC99-4FDD-BB3D-6A0D8D16ABFD}" destId="{A8ECFBB5-5BC1-4F29-A59E-FD3475802844}" srcOrd="9" destOrd="0" presId="urn:microsoft.com/office/officeart/2005/8/layout/vList2"/>
    <dgm:cxn modelId="{16792466-9466-4BC9-9027-B8137474DAD0}" type="presParOf" srcId="{751334E2-CC99-4FDD-BB3D-6A0D8D16ABFD}" destId="{68D7AB0F-DC85-45E4-B76F-B2AB5970727F}" srcOrd="10" destOrd="0" presId="urn:microsoft.com/office/officeart/2005/8/layout/vList2"/>
    <dgm:cxn modelId="{AF4E326F-4354-4019-A9A8-CE660D72F589}" type="presParOf" srcId="{751334E2-CC99-4FDD-BB3D-6A0D8D16ABFD}" destId="{32BC1466-7A99-4865-90D0-421E50830CA7}" srcOrd="11" destOrd="0" presId="urn:microsoft.com/office/officeart/2005/8/layout/vList2"/>
    <dgm:cxn modelId="{54455E3C-0D52-4E54-A3C3-46D3C3F4E074}" type="presParOf" srcId="{751334E2-CC99-4FDD-BB3D-6A0D8D16ABFD}" destId="{9E7A4026-9DFB-4C89-BB4A-44928D572098}" srcOrd="12" destOrd="0" presId="urn:microsoft.com/office/officeart/2005/8/layout/vList2"/>
    <dgm:cxn modelId="{1374A862-67DF-49C9-B95A-6035B91BF7F5}" type="presParOf" srcId="{751334E2-CC99-4FDD-BB3D-6A0D8D16ABFD}" destId="{1135A13B-3F28-4720-BF15-F89B1248097C}" srcOrd="13" destOrd="0" presId="urn:microsoft.com/office/officeart/2005/8/layout/vList2"/>
    <dgm:cxn modelId="{E11412D4-8038-4F37-AD9E-0509028B3595}" type="presParOf" srcId="{751334E2-CC99-4FDD-BB3D-6A0D8D16ABFD}" destId="{180FE458-E81D-4158-AE98-1DD3F006F82C}" srcOrd="14" destOrd="0" presId="urn:microsoft.com/office/officeart/2005/8/layout/vList2"/>
    <dgm:cxn modelId="{40CBA0BB-39BB-4B12-9C98-1A124C9055E9}" type="presParOf" srcId="{751334E2-CC99-4FDD-BB3D-6A0D8D16ABFD}" destId="{BA33F9FC-72B2-4048-ADFA-A3C0898ED37A}" srcOrd="15" destOrd="0" presId="urn:microsoft.com/office/officeart/2005/8/layout/vList2"/>
    <dgm:cxn modelId="{3323E90C-F42B-4B7C-B2ED-6F94FEADFC6A}" type="presParOf" srcId="{751334E2-CC99-4FDD-BB3D-6A0D8D16ABFD}" destId="{D970E728-1456-4063-BCD7-254239000C06}"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2AB161-2FFF-44EB-AA77-5911BCAF2EF8}" type="doc">
      <dgm:prSet loTypeId="urn:microsoft.com/office/officeart/2005/8/layout/vProcess5" loCatId="process" qsTypeId="urn:microsoft.com/office/officeart/2005/8/quickstyle/simple1#2" qsCatId="simple" csTypeId="urn:microsoft.com/office/officeart/2005/8/colors/colorful5#2" csCatId="colorful" phldr="1"/>
      <dgm:spPr/>
      <dgm:t>
        <a:bodyPr/>
        <a:lstStyle/>
        <a:p>
          <a:endParaRPr lang="en-US"/>
        </a:p>
      </dgm:t>
    </dgm:pt>
    <dgm:pt modelId="{340DDFC3-F3FE-4649-A542-F5D6807CE318}">
      <dgm:prSet/>
      <dgm:spPr/>
      <dgm:t>
        <a:bodyPr/>
        <a:lstStyle/>
        <a:p>
          <a:pPr>
            <a:lnSpc>
              <a:spcPct val="100000"/>
            </a:lnSpc>
            <a:defRPr cap="all"/>
          </a:pPr>
          <a:r>
            <a:rPr lang="en-US"/>
            <a:t>How will you apply what you learn to improve your leadership skills?</a:t>
          </a:r>
        </a:p>
      </dgm:t>
    </dgm:pt>
    <dgm:pt modelId="{0A80C5A1-9FA7-4B53-9C04-A67698BE587F}" type="parTrans" cxnId="{79AAE25D-D2B6-4E5B-ABDA-0C488966916F}">
      <dgm:prSet/>
      <dgm:spPr/>
      <dgm:t>
        <a:bodyPr/>
        <a:lstStyle/>
        <a:p>
          <a:endParaRPr lang="en-US"/>
        </a:p>
      </dgm:t>
    </dgm:pt>
    <dgm:pt modelId="{F6EC86FB-AEB5-4C13-8C14-D108257CA7EF}" type="sibTrans" cxnId="{79AAE25D-D2B6-4E5B-ABDA-0C488966916F}">
      <dgm:prSet/>
      <dgm:spPr/>
      <dgm:t>
        <a:bodyPr/>
        <a:lstStyle/>
        <a:p>
          <a:endParaRPr lang="en-US"/>
        </a:p>
      </dgm:t>
    </dgm:pt>
    <dgm:pt modelId="{93E22183-7257-4AD7-AC86-B883D5DF2C4E}">
      <dgm:prSet/>
      <dgm:spPr/>
      <dgm:t>
        <a:bodyPr/>
        <a:lstStyle/>
        <a:p>
          <a:pPr>
            <a:lnSpc>
              <a:spcPct val="100000"/>
            </a:lnSpc>
            <a:defRPr cap="all"/>
          </a:pPr>
          <a:r>
            <a:rPr lang="en-US"/>
            <a:t>Which track or units best support your current role and goals?</a:t>
          </a:r>
        </a:p>
      </dgm:t>
    </dgm:pt>
    <dgm:pt modelId="{848EA25C-272B-4303-90C1-1918E739FF61}" type="parTrans" cxnId="{41A2AD98-ABFA-42B3-98BB-5ADCDFBD0A32}">
      <dgm:prSet/>
      <dgm:spPr/>
      <dgm:t>
        <a:bodyPr/>
        <a:lstStyle/>
        <a:p>
          <a:endParaRPr lang="en-US"/>
        </a:p>
      </dgm:t>
    </dgm:pt>
    <dgm:pt modelId="{30F44813-754F-49E8-9916-D3C37B49D29A}" type="sibTrans" cxnId="{41A2AD98-ABFA-42B3-98BB-5ADCDFBD0A32}">
      <dgm:prSet/>
      <dgm:spPr/>
      <dgm:t>
        <a:bodyPr/>
        <a:lstStyle/>
        <a:p>
          <a:endParaRPr lang="en-US"/>
        </a:p>
      </dgm:t>
    </dgm:pt>
    <dgm:pt modelId="{1E3F8470-F534-48EC-87C1-A92DFDDDDB69}">
      <dgm:prSet/>
      <dgm:spPr/>
      <dgm:t>
        <a:bodyPr/>
        <a:lstStyle/>
        <a:p>
          <a:pPr>
            <a:lnSpc>
              <a:spcPct val="100000"/>
            </a:lnSpc>
            <a:defRPr cap="all"/>
          </a:pPr>
          <a:r>
            <a:rPr lang="en-US"/>
            <a:t>How will this course better support your continued leadership development?</a:t>
          </a:r>
        </a:p>
      </dgm:t>
    </dgm:pt>
    <dgm:pt modelId="{8875DCB9-4FF3-4D33-8BDF-9C51924D6173}" type="parTrans" cxnId="{7721A211-18C2-41C6-A9FE-8E6071764FDB}">
      <dgm:prSet/>
      <dgm:spPr/>
      <dgm:t>
        <a:bodyPr/>
        <a:lstStyle/>
        <a:p>
          <a:endParaRPr lang="en-US"/>
        </a:p>
      </dgm:t>
    </dgm:pt>
    <dgm:pt modelId="{A029D297-1575-4043-A1CF-077905FD5C4E}" type="sibTrans" cxnId="{7721A211-18C2-41C6-A9FE-8E6071764FDB}">
      <dgm:prSet/>
      <dgm:spPr/>
      <dgm:t>
        <a:bodyPr/>
        <a:lstStyle/>
        <a:p>
          <a:endParaRPr lang="en-US"/>
        </a:p>
      </dgm:t>
    </dgm:pt>
    <dgm:pt modelId="{DC48055F-F442-45E1-A8AF-897DBEED641A}" type="pres">
      <dgm:prSet presAssocID="{1A2AB161-2FFF-44EB-AA77-5911BCAF2EF8}" presName="outerComposite" presStyleCnt="0">
        <dgm:presLayoutVars>
          <dgm:chMax val="5"/>
          <dgm:dir/>
          <dgm:resizeHandles val="exact"/>
        </dgm:presLayoutVars>
      </dgm:prSet>
      <dgm:spPr/>
    </dgm:pt>
    <dgm:pt modelId="{D47F0575-51DD-4D4F-8FBD-74E9E6AC71E3}" type="pres">
      <dgm:prSet presAssocID="{1A2AB161-2FFF-44EB-AA77-5911BCAF2EF8}" presName="dummyMaxCanvas" presStyleCnt="0">
        <dgm:presLayoutVars/>
      </dgm:prSet>
      <dgm:spPr/>
    </dgm:pt>
    <dgm:pt modelId="{D73C4B60-E2B5-4F82-BD21-E1803F985329}" type="pres">
      <dgm:prSet presAssocID="{1A2AB161-2FFF-44EB-AA77-5911BCAF2EF8}" presName="ThreeNodes_1" presStyleLbl="node1" presStyleIdx="0" presStyleCnt="3">
        <dgm:presLayoutVars>
          <dgm:bulletEnabled val="1"/>
        </dgm:presLayoutVars>
      </dgm:prSet>
      <dgm:spPr/>
    </dgm:pt>
    <dgm:pt modelId="{0590EF4A-CDFA-4D98-8B43-4D2E0C5C6206}" type="pres">
      <dgm:prSet presAssocID="{1A2AB161-2FFF-44EB-AA77-5911BCAF2EF8}" presName="ThreeNodes_2" presStyleLbl="node1" presStyleIdx="1" presStyleCnt="3">
        <dgm:presLayoutVars>
          <dgm:bulletEnabled val="1"/>
        </dgm:presLayoutVars>
      </dgm:prSet>
      <dgm:spPr/>
    </dgm:pt>
    <dgm:pt modelId="{F47199EF-1933-49A9-9A34-54ED1CFE345A}" type="pres">
      <dgm:prSet presAssocID="{1A2AB161-2FFF-44EB-AA77-5911BCAF2EF8}" presName="ThreeNodes_3" presStyleLbl="node1" presStyleIdx="2" presStyleCnt="3">
        <dgm:presLayoutVars>
          <dgm:bulletEnabled val="1"/>
        </dgm:presLayoutVars>
      </dgm:prSet>
      <dgm:spPr/>
    </dgm:pt>
    <dgm:pt modelId="{00A35F94-796E-436D-9837-5AD46AA2F860}" type="pres">
      <dgm:prSet presAssocID="{1A2AB161-2FFF-44EB-AA77-5911BCAF2EF8}" presName="ThreeConn_1-2" presStyleLbl="fgAccFollowNode1" presStyleIdx="0" presStyleCnt="2">
        <dgm:presLayoutVars>
          <dgm:bulletEnabled val="1"/>
        </dgm:presLayoutVars>
      </dgm:prSet>
      <dgm:spPr/>
    </dgm:pt>
    <dgm:pt modelId="{DECF1925-A709-453F-843A-3CE19F6EE4C1}" type="pres">
      <dgm:prSet presAssocID="{1A2AB161-2FFF-44EB-AA77-5911BCAF2EF8}" presName="ThreeConn_2-3" presStyleLbl="fgAccFollowNode1" presStyleIdx="1" presStyleCnt="2">
        <dgm:presLayoutVars>
          <dgm:bulletEnabled val="1"/>
        </dgm:presLayoutVars>
      </dgm:prSet>
      <dgm:spPr/>
    </dgm:pt>
    <dgm:pt modelId="{5FB60B3A-D0BD-4080-8C11-33561461A2DA}" type="pres">
      <dgm:prSet presAssocID="{1A2AB161-2FFF-44EB-AA77-5911BCAF2EF8}" presName="ThreeNodes_1_text" presStyleLbl="node1" presStyleIdx="2" presStyleCnt="3">
        <dgm:presLayoutVars>
          <dgm:bulletEnabled val="1"/>
        </dgm:presLayoutVars>
      </dgm:prSet>
      <dgm:spPr/>
    </dgm:pt>
    <dgm:pt modelId="{44571C10-2211-46D5-B903-9DB960F9AE8E}" type="pres">
      <dgm:prSet presAssocID="{1A2AB161-2FFF-44EB-AA77-5911BCAF2EF8}" presName="ThreeNodes_2_text" presStyleLbl="node1" presStyleIdx="2" presStyleCnt="3">
        <dgm:presLayoutVars>
          <dgm:bulletEnabled val="1"/>
        </dgm:presLayoutVars>
      </dgm:prSet>
      <dgm:spPr/>
    </dgm:pt>
    <dgm:pt modelId="{A5E4069B-8D4D-4E2C-BDD1-2BC1FA2E8A89}" type="pres">
      <dgm:prSet presAssocID="{1A2AB161-2FFF-44EB-AA77-5911BCAF2EF8}" presName="ThreeNodes_3_text" presStyleLbl="node1" presStyleIdx="2" presStyleCnt="3">
        <dgm:presLayoutVars>
          <dgm:bulletEnabled val="1"/>
        </dgm:presLayoutVars>
      </dgm:prSet>
      <dgm:spPr/>
    </dgm:pt>
  </dgm:ptLst>
  <dgm:cxnLst>
    <dgm:cxn modelId="{7721A211-18C2-41C6-A9FE-8E6071764FDB}" srcId="{1A2AB161-2FFF-44EB-AA77-5911BCAF2EF8}" destId="{1E3F8470-F534-48EC-87C1-A92DFDDDDB69}" srcOrd="2" destOrd="0" parTransId="{8875DCB9-4FF3-4D33-8BDF-9C51924D6173}" sibTransId="{A029D297-1575-4043-A1CF-077905FD5C4E}"/>
    <dgm:cxn modelId="{A89AD12A-6B94-48B6-BF3A-4636CE90B151}" type="presOf" srcId="{93E22183-7257-4AD7-AC86-B883D5DF2C4E}" destId="{44571C10-2211-46D5-B903-9DB960F9AE8E}" srcOrd="1" destOrd="0" presId="urn:microsoft.com/office/officeart/2005/8/layout/vProcess5"/>
    <dgm:cxn modelId="{FFFBDF3A-2952-40AA-950E-F19016AC8DD4}" type="presOf" srcId="{1E3F8470-F534-48EC-87C1-A92DFDDDDB69}" destId="{F47199EF-1933-49A9-9A34-54ED1CFE345A}" srcOrd="0" destOrd="0" presId="urn:microsoft.com/office/officeart/2005/8/layout/vProcess5"/>
    <dgm:cxn modelId="{79AAE25D-D2B6-4E5B-ABDA-0C488966916F}" srcId="{1A2AB161-2FFF-44EB-AA77-5911BCAF2EF8}" destId="{340DDFC3-F3FE-4649-A542-F5D6807CE318}" srcOrd="0" destOrd="0" parTransId="{0A80C5A1-9FA7-4B53-9C04-A67698BE587F}" sibTransId="{F6EC86FB-AEB5-4C13-8C14-D108257CA7EF}"/>
    <dgm:cxn modelId="{655EA051-ABCD-4AE0-9987-1AE7B8862263}" type="presOf" srcId="{93E22183-7257-4AD7-AC86-B883D5DF2C4E}" destId="{0590EF4A-CDFA-4D98-8B43-4D2E0C5C6206}" srcOrd="0" destOrd="0" presId="urn:microsoft.com/office/officeart/2005/8/layout/vProcess5"/>
    <dgm:cxn modelId="{C53D807A-4F53-4743-BBB1-C074C3404424}" type="presOf" srcId="{1E3F8470-F534-48EC-87C1-A92DFDDDDB69}" destId="{A5E4069B-8D4D-4E2C-BDD1-2BC1FA2E8A89}" srcOrd="1" destOrd="0" presId="urn:microsoft.com/office/officeart/2005/8/layout/vProcess5"/>
    <dgm:cxn modelId="{139EB792-157A-44D3-A1B8-2446BA44824F}" type="presOf" srcId="{340DDFC3-F3FE-4649-A542-F5D6807CE318}" destId="{5FB60B3A-D0BD-4080-8C11-33561461A2DA}" srcOrd="1" destOrd="0" presId="urn:microsoft.com/office/officeart/2005/8/layout/vProcess5"/>
    <dgm:cxn modelId="{8759CF94-7583-4C8A-B480-B11A7EAA3CBA}" type="presOf" srcId="{1A2AB161-2FFF-44EB-AA77-5911BCAF2EF8}" destId="{DC48055F-F442-45E1-A8AF-897DBEED641A}" srcOrd="0" destOrd="0" presId="urn:microsoft.com/office/officeart/2005/8/layout/vProcess5"/>
    <dgm:cxn modelId="{7BD16D98-5BCB-46FB-8594-715264A69A21}" type="presOf" srcId="{340DDFC3-F3FE-4649-A542-F5D6807CE318}" destId="{D73C4B60-E2B5-4F82-BD21-E1803F985329}" srcOrd="0" destOrd="0" presId="urn:microsoft.com/office/officeart/2005/8/layout/vProcess5"/>
    <dgm:cxn modelId="{41A2AD98-ABFA-42B3-98BB-5ADCDFBD0A32}" srcId="{1A2AB161-2FFF-44EB-AA77-5911BCAF2EF8}" destId="{93E22183-7257-4AD7-AC86-B883D5DF2C4E}" srcOrd="1" destOrd="0" parTransId="{848EA25C-272B-4303-90C1-1918E739FF61}" sibTransId="{30F44813-754F-49E8-9916-D3C37B49D29A}"/>
    <dgm:cxn modelId="{BE34F1E4-69F8-4A52-9A87-3D23BC06C07A}" type="presOf" srcId="{30F44813-754F-49E8-9916-D3C37B49D29A}" destId="{DECF1925-A709-453F-843A-3CE19F6EE4C1}" srcOrd="0" destOrd="0" presId="urn:microsoft.com/office/officeart/2005/8/layout/vProcess5"/>
    <dgm:cxn modelId="{43F1B8F2-0122-4CFE-B317-7B73A521B133}" type="presOf" srcId="{F6EC86FB-AEB5-4C13-8C14-D108257CA7EF}" destId="{00A35F94-796E-436D-9837-5AD46AA2F860}" srcOrd="0" destOrd="0" presId="urn:microsoft.com/office/officeart/2005/8/layout/vProcess5"/>
    <dgm:cxn modelId="{BADA5F8B-6E1C-4F10-9346-B344CEA9173F}" type="presParOf" srcId="{DC48055F-F442-45E1-A8AF-897DBEED641A}" destId="{D47F0575-51DD-4D4F-8FBD-74E9E6AC71E3}" srcOrd="0" destOrd="0" presId="urn:microsoft.com/office/officeart/2005/8/layout/vProcess5"/>
    <dgm:cxn modelId="{33F1AA27-74AF-4748-BC6A-59567A529CB8}" type="presParOf" srcId="{DC48055F-F442-45E1-A8AF-897DBEED641A}" destId="{D73C4B60-E2B5-4F82-BD21-E1803F985329}" srcOrd="1" destOrd="0" presId="urn:microsoft.com/office/officeart/2005/8/layout/vProcess5"/>
    <dgm:cxn modelId="{344958CF-D834-4CE6-98E3-1B2E3CAF0078}" type="presParOf" srcId="{DC48055F-F442-45E1-A8AF-897DBEED641A}" destId="{0590EF4A-CDFA-4D98-8B43-4D2E0C5C6206}" srcOrd="2" destOrd="0" presId="urn:microsoft.com/office/officeart/2005/8/layout/vProcess5"/>
    <dgm:cxn modelId="{A1F7849C-5C30-4235-AB13-9B295AE9360B}" type="presParOf" srcId="{DC48055F-F442-45E1-A8AF-897DBEED641A}" destId="{F47199EF-1933-49A9-9A34-54ED1CFE345A}" srcOrd="3" destOrd="0" presId="urn:microsoft.com/office/officeart/2005/8/layout/vProcess5"/>
    <dgm:cxn modelId="{4725EAF3-9CC8-44FF-9909-12F475617E44}" type="presParOf" srcId="{DC48055F-F442-45E1-A8AF-897DBEED641A}" destId="{00A35F94-796E-436D-9837-5AD46AA2F860}" srcOrd="4" destOrd="0" presId="urn:microsoft.com/office/officeart/2005/8/layout/vProcess5"/>
    <dgm:cxn modelId="{586F4DD2-9E3F-4EBB-BF0A-893297126036}" type="presParOf" srcId="{DC48055F-F442-45E1-A8AF-897DBEED641A}" destId="{DECF1925-A709-453F-843A-3CE19F6EE4C1}" srcOrd="5" destOrd="0" presId="urn:microsoft.com/office/officeart/2005/8/layout/vProcess5"/>
    <dgm:cxn modelId="{EBE1C709-5179-4799-93D3-EB7FAA9E632A}" type="presParOf" srcId="{DC48055F-F442-45E1-A8AF-897DBEED641A}" destId="{5FB60B3A-D0BD-4080-8C11-33561461A2DA}" srcOrd="6" destOrd="0" presId="urn:microsoft.com/office/officeart/2005/8/layout/vProcess5"/>
    <dgm:cxn modelId="{2096F13A-D55A-4429-A4DF-602E2D015D3F}" type="presParOf" srcId="{DC48055F-F442-45E1-A8AF-897DBEED641A}" destId="{44571C10-2211-46D5-B903-9DB960F9AE8E}" srcOrd="7" destOrd="0" presId="urn:microsoft.com/office/officeart/2005/8/layout/vProcess5"/>
    <dgm:cxn modelId="{B1B0006F-0D91-47A3-92BE-94B7B5E46362}" type="presParOf" srcId="{DC48055F-F442-45E1-A8AF-897DBEED641A}" destId="{A5E4069B-8D4D-4E2C-BDD1-2BC1FA2E8A89}"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461AD-DC12-4BD5-8619-7517C4BABF68}">
      <dsp:nvSpPr>
        <dsp:cNvPr id="0" name=""/>
        <dsp:cNvSpPr/>
      </dsp:nvSpPr>
      <dsp:spPr>
        <a:xfrm>
          <a:off x="0" y="32208"/>
          <a:ext cx="5115491" cy="4914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Listening</a:t>
          </a:r>
        </a:p>
      </dsp:txBody>
      <dsp:txXfrm>
        <a:off x="23988" y="56196"/>
        <a:ext cx="5067515" cy="443424"/>
      </dsp:txXfrm>
    </dsp:sp>
    <dsp:sp modelId="{85B40788-957B-49DA-95A9-E75D5383DCBC}">
      <dsp:nvSpPr>
        <dsp:cNvPr id="0" name=""/>
        <dsp:cNvSpPr/>
      </dsp:nvSpPr>
      <dsp:spPr>
        <a:xfrm>
          <a:off x="0" y="581208"/>
          <a:ext cx="5115491" cy="491400"/>
        </a:xfrm>
        <a:prstGeom prst="roundRect">
          <a:avLst/>
        </a:prstGeom>
        <a:solidFill>
          <a:schemeClr val="accent5">
            <a:hueOff val="-1519019"/>
            <a:satOff val="-103"/>
            <a:lumOff val="24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Empathy</a:t>
          </a:r>
        </a:p>
      </dsp:txBody>
      <dsp:txXfrm>
        <a:off x="23988" y="605196"/>
        <a:ext cx="5067515" cy="443424"/>
      </dsp:txXfrm>
    </dsp:sp>
    <dsp:sp modelId="{40111C21-DC32-47C6-A943-1F16238A7997}">
      <dsp:nvSpPr>
        <dsp:cNvPr id="0" name=""/>
        <dsp:cNvSpPr/>
      </dsp:nvSpPr>
      <dsp:spPr>
        <a:xfrm>
          <a:off x="0" y="1130209"/>
          <a:ext cx="5115491" cy="491400"/>
        </a:xfrm>
        <a:prstGeom prst="roundRect">
          <a:avLst/>
        </a:prstGeom>
        <a:solidFill>
          <a:schemeClr val="accent5">
            <a:hueOff val="-3038037"/>
            <a:satOff val="-207"/>
            <a:lumOff val="49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Self-awareness</a:t>
          </a:r>
        </a:p>
      </dsp:txBody>
      <dsp:txXfrm>
        <a:off x="23988" y="1154197"/>
        <a:ext cx="5067515" cy="443424"/>
      </dsp:txXfrm>
    </dsp:sp>
    <dsp:sp modelId="{0AA25BD8-6891-413F-B2EB-12A860D02112}">
      <dsp:nvSpPr>
        <dsp:cNvPr id="0" name=""/>
        <dsp:cNvSpPr/>
      </dsp:nvSpPr>
      <dsp:spPr>
        <a:xfrm>
          <a:off x="0" y="1679209"/>
          <a:ext cx="5115491" cy="491400"/>
        </a:xfrm>
        <a:prstGeom prst="roundRect">
          <a:avLst/>
        </a:prstGeom>
        <a:solidFill>
          <a:schemeClr val="accent5">
            <a:hueOff val="-4557056"/>
            <a:satOff val="-310"/>
            <a:lumOff val="73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Persuasion</a:t>
          </a:r>
        </a:p>
      </dsp:txBody>
      <dsp:txXfrm>
        <a:off x="23988" y="1703197"/>
        <a:ext cx="5067515" cy="443424"/>
      </dsp:txXfrm>
    </dsp:sp>
    <dsp:sp modelId="{94EEDFD0-2850-4AEF-BA2D-0FA89569E3BB}">
      <dsp:nvSpPr>
        <dsp:cNvPr id="0" name=""/>
        <dsp:cNvSpPr/>
      </dsp:nvSpPr>
      <dsp:spPr>
        <a:xfrm>
          <a:off x="0" y="2228209"/>
          <a:ext cx="5115491" cy="49140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Conceptualization</a:t>
          </a:r>
        </a:p>
      </dsp:txBody>
      <dsp:txXfrm>
        <a:off x="23988" y="2252197"/>
        <a:ext cx="5067515" cy="443424"/>
      </dsp:txXfrm>
    </dsp:sp>
    <dsp:sp modelId="{68D7AB0F-DC85-45E4-B76F-B2AB5970727F}">
      <dsp:nvSpPr>
        <dsp:cNvPr id="0" name=""/>
        <dsp:cNvSpPr/>
      </dsp:nvSpPr>
      <dsp:spPr>
        <a:xfrm>
          <a:off x="0" y="2777209"/>
          <a:ext cx="5115491" cy="491400"/>
        </a:xfrm>
        <a:prstGeom prst="roundRect">
          <a:avLst/>
        </a:prstGeom>
        <a:solidFill>
          <a:schemeClr val="accent5">
            <a:hueOff val="-7595094"/>
            <a:satOff val="-516"/>
            <a:lumOff val="122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Foresight</a:t>
          </a:r>
        </a:p>
      </dsp:txBody>
      <dsp:txXfrm>
        <a:off x="23988" y="2801197"/>
        <a:ext cx="5067515" cy="443424"/>
      </dsp:txXfrm>
    </dsp:sp>
    <dsp:sp modelId="{9E7A4026-9DFB-4C89-BB4A-44928D572098}">
      <dsp:nvSpPr>
        <dsp:cNvPr id="0" name=""/>
        <dsp:cNvSpPr/>
      </dsp:nvSpPr>
      <dsp:spPr>
        <a:xfrm>
          <a:off x="0" y="3326209"/>
          <a:ext cx="5115491" cy="491400"/>
        </a:xfrm>
        <a:prstGeom prst="roundRect">
          <a:avLst/>
        </a:prstGeom>
        <a:solidFill>
          <a:schemeClr val="accent5">
            <a:hueOff val="-9114112"/>
            <a:satOff val="-620"/>
            <a:lumOff val="1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Stewardship</a:t>
          </a:r>
        </a:p>
      </dsp:txBody>
      <dsp:txXfrm>
        <a:off x="23988" y="3350197"/>
        <a:ext cx="5067515" cy="443424"/>
      </dsp:txXfrm>
    </dsp:sp>
    <dsp:sp modelId="{180FE458-E81D-4158-AE98-1DD3F006F82C}">
      <dsp:nvSpPr>
        <dsp:cNvPr id="0" name=""/>
        <dsp:cNvSpPr/>
      </dsp:nvSpPr>
      <dsp:spPr>
        <a:xfrm>
          <a:off x="0" y="3875209"/>
          <a:ext cx="5115491" cy="491400"/>
        </a:xfrm>
        <a:prstGeom prst="roundRect">
          <a:avLst/>
        </a:prstGeom>
        <a:solidFill>
          <a:schemeClr val="accent5">
            <a:hueOff val="-10633130"/>
            <a:satOff val="-723"/>
            <a:lumOff val="171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Commitment to the growth of people</a:t>
          </a:r>
        </a:p>
      </dsp:txBody>
      <dsp:txXfrm>
        <a:off x="23988" y="3899197"/>
        <a:ext cx="5067515" cy="443424"/>
      </dsp:txXfrm>
    </dsp:sp>
    <dsp:sp modelId="{D970E728-1456-4063-BCD7-254239000C06}">
      <dsp:nvSpPr>
        <dsp:cNvPr id="0" name=""/>
        <dsp:cNvSpPr/>
      </dsp:nvSpPr>
      <dsp:spPr>
        <a:xfrm>
          <a:off x="0" y="4424209"/>
          <a:ext cx="5115491" cy="49140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Building a community</a:t>
          </a:r>
        </a:p>
      </dsp:txBody>
      <dsp:txXfrm>
        <a:off x="23988" y="4448197"/>
        <a:ext cx="5067515" cy="4434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3C4B60-E2B5-4F82-BD21-E1803F985329}">
      <dsp:nvSpPr>
        <dsp:cNvPr id="0" name=""/>
        <dsp:cNvSpPr/>
      </dsp:nvSpPr>
      <dsp:spPr>
        <a:xfrm>
          <a:off x="0" y="0"/>
          <a:ext cx="8938260" cy="1305401"/>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100000"/>
            </a:lnSpc>
            <a:spcBef>
              <a:spcPct val="0"/>
            </a:spcBef>
            <a:spcAft>
              <a:spcPct val="35000"/>
            </a:spcAft>
            <a:buNone/>
            <a:defRPr cap="all"/>
          </a:pPr>
          <a:r>
            <a:rPr lang="en-US" sz="2500" kern="1200"/>
            <a:t>How will you apply what you learn to improve your leadership skills?</a:t>
          </a:r>
        </a:p>
      </dsp:txBody>
      <dsp:txXfrm>
        <a:off x="38234" y="38234"/>
        <a:ext cx="7529629" cy="1228933"/>
      </dsp:txXfrm>
    </dsp:sp>
    <dsp:sp modelId="{0590EF4A-CDFA-4D98-8B43-4D2E0C5C6206}">
      <dsp:nvSpPr>
        <dsp:cNvPr id="0" name=""/>
        <dsp:cNvSpPr/>
      </dsp:nvSpPr>
      <dsp:spPr>
        <a:xfrm>
          <a:off x="788669" y="1522968"/>
          <a:ext cx="8938260" cy="1305401"/>
        </a:xfrm>
        <a:prstGeom prst="roundRect">
          <a:avLst>
            <a:gd name="adj" fmla="val 10000"/>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100000"/>
            </a:lnSpc>
            <a:spcBef>
              <a:spcPct val="0"/>
            </a:spcBef>
            <a:spcAft>
              <a:spcPct val="35000"/>
            </a:spcAft>
            <a:buNone/>
            <a:defRPr cap="all"/>
          </a:pPr>
          <a:r>
            <a:rPr lang="en-US" sz="2500" kern="1200"/>
            <a:t>Which track or units best support your current role and goals?</a:t>
          </a:r>
        </a:p>
      </dsp:txBody>
      <dsp:txXfrm>
        <a:off x="826903" y="1561202"/>
        <a:ext cx="7224611" cy="1228933"/>
      </dsp:txXfrm>
    </dsp:sp>
    <dsp:sp modelId="{F47199EF-1933-49A9-9A34-54ED1CFE345A}">
      <dsp:nvSpPr>
        <dsp:cNvPr id="0" name=""/>
        <dsp:cNvSpPr/>
      </dsp:nvSpPr>
      <dsp:spPr>
        <a:xfrm>
          <a:off x="1577339" y="3045936"/>
          <a:ext cx="8938260" cy="1305401"/>
        </a:xfrm>
        <a:prstGeom prst="roundRect">
          <a:avLst>
            <a:gd name="adj" fmla="val 10000"/>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100000"/>
            </a:lnSpc>
            <a:spcBef>
              <a:spcPct val="0"/>
            </a:spcBef>
            <a:spcAft>
              <a:spcPct val="35000"/>
            </a:spcAft>
            <a:buNone/>
            <a:defRPr cap="all"/>
          </a:pPr>
          <a:r>
            <a:rPr lang="en-US" sz="2500" kern="1200"/>
            <a:t>How will this course better support your continued leadership development?</a:t>
          </a:r>
        </a:p>
      </dsp:txBody>
      <dsp:txXfrm>
        <a:off x="1615573" y="3084170"/>
        <a:ext cx="7224611" cy="1228933"/>
      </dsp:txXfrm>
    </dsp:sp>
    <dsp:sp modelId="{00A35F94-796E-436D-9837-5AD46AA2F860}">
      <dsp:nvSpPr>
        <dsp:cNvPr id="0" name=""/>
        <dsp:cNvSpPr/>
      </dsp:nvSpPr>
      <dsp:spPr>
        <a:xfrm>
          <a:off x="8089749" y="989929"/>
          <a:ext cx="848510" cy="848510"/>
        </a:xfrm>
        <a:prstGeom prst="downArrow">
          <a:avLst>
            <a:gd name="adj1" fmla="val 55000"/>
            <a:gd name="adj2" fmla="val 45000"/>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280664" y="989929"/>
        <a:ext cx="466680" cy="638504"/>
      </dsp:txXfrm>
    </dsp:sp>
    <dsp:sp modelId="{DECF1925-A709-453F-843A-3CE19F6EE4C1}">
      <dsp:nvSpPr>
        <dsp:cNvPr id="0" name=""/>
        <dsp:cNvSpPr/>
      </dsp:nvSpPr>
      <dsp:spPr>
        <a:xfrm>
          <a:off x="8878419" y="2504195"/>
          <a:ext cx="848510" cy="848510"/>
        </a:xfrm>
        <a:prstGeom prst="downArrow">
          <a:avLst>
            <a:gd name="adj1" fmla="val 55000"/>
            <a:gd name="adj2" fmla="val 45000"/>
          </a:avLst>
        </a:prstGeom>
        <a:solidFill>
          <a:schemeClr val="accent5">
            <a:tint val="40000"/>
            <a:alpha val="90000"/>
            <a:hueOff val="-11944666"/>
            <a:satOff val="2667"/>
            <a:lumOff val="401"/>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069334" y="2504195"/>
        <a:ext cx="466680" cy="63850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7AF1CE-CA00-4E44-A7CC-C85D7B12B9F7}"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89AE61-6F32-4F85-8A79-B67BF00B5DAB}" type="slidenum">
              <a:rPr lang="en-US" smtClean="0"/>
              <a:t>‹#›</a:t>
            </a:fld>
            <a:endParaRPr lang="en-US"/>
          </a:p>
        </p:txBody>
      </p:sp>
    </p:spTree>
    <p:extLst>
      <p:ext uri="{BB962C8B-B14F-4D97-AF65-F5344CB8AC3E}">
        <p14:creationId xmlns:p14="http://schemas.microsoft.com/office/powerpoint/2010/main" val="752486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Intro </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Tom Wagner, Southern Division Leadership Coordinator. I have been a patroller for 37 years. Have served as a Patrol Representative, Assistant Patrol Director, Patrol Director, WV assistant and WV regional director, Senior program coordinator, and Resort Vice President. </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At the Patrol Conference in 2023 Mary Lou Legg asked if I would be able to create a presentation on Leadership Development. I call this “Starting the Discussion”. </a:t>
            </a:r>
          </a:p>
          <a:p>
            <a:endParaRPr lang="en-US" sz="1800" dirty="0"/>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1</a:t>
            </a:fld>
            <a:endParaRPr lang="en-US"/>
          </a:p>
        </p:txBody>
      </p:sp>
    </p:spTree>
    <p:extLst>
      <p:ext uri="{BB962C8B-B14F-4D97-AF65-F5344CB8AC3E}">
        <p14:creationId xmlns:p14="http://schemas.microsoft.com/office/powerpoint/2010/main" val="224773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Course Description: Leadership means different things to different people. Ask ten individuals to define it, and you’ll likely hear ten unique perspectives. </a:t>
            </a: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10</a:t>
            </a:fld>
            <a:endParaRPr lang="en-US"/>
          </a:p>
        </p:txBody>
      </p:sp>
    </p:spTree>
    <p:extLst>
      <p:ext uri="{BB962C8B-B14F-4D97-AF65-F5344CB8AC3E}">
        <p14:creationId xmlns:p14="http://schemas.microsoft.com/office/powerpoint/2010/main" val="3343756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8265" tIns="54132" rIns="108265" bIns="54132"/>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Leadership is not a single skill or title, it is a set of behaviors, mindsets, and practices shaped by experience, context, and responsibility. Effective leadership looks different across roles, environments, and moments in time.</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Much like learning to ride a bike or manage a toboggan, leadership skills are refined through practice, reflection, and real-world application. Growth happens when ideas are tested, adjusted, and revisited over time. This course is designed to support that ongoing process.</a:t>
            </a:r>
          </a:p>
          <a:p>
            <a:endParaRPr lang="en-US" dirty="0"/>
          </a:p>
        </p:txBody>
      </p:sp>
      <p:sp>
        <p:nvSpPr>
          <p:cNvPr id="4" name="Slide Number Placeholder 3"/>
          <p:cNvSpPr>
            <a:spLocks noGrp="1"/>
          </p:cNvSpPr>
          <p:nvPr>
            <p:ph type="sldNum" sz="quarter" idx="10"/>
          </p:nvPr>
        </p:nvSpPr>
        <p:spPr/>
        <p:txBody>
          <a:bodyPr lIns="108265" tIns="54132" rIns="108265" bIns="54132"/>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The Leadership Development course provides a broad, high-level survey of leadership concepts drawn from the Leadership Development Manual. Rather than serving as a step-by-step “how to guide” the course offers:</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 framework, not a formula; it's not a one-size-fits-all prescription</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Provides for a continuous journey; growth is ongoing, it's not a one-time event. </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Designed for all levels, accessible to new and seasoned leaders alike. </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Applicable beyond NSP, built for the NSP but relevant everywhere. </a:t>
            </a:r>
          </a:p>
          <a:p>
            <a:pPr marL="342900" marR="0" lvl="0" indent="-342900">
              <a:lnSpc>
                <a:spcPct val="115000"/>
              </a:lnSpc>
              <a:spcBef>
                <a:spcPts val="0"/>
              </a:spcBef>
              <a:spcAft>
                <a:spcPts val="80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Intentional repetition signals the topic's importance and invites a deeper dive into the concept.</a:t>
            </a: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12</a:t>
            </a:fld>
            <a:endParaRPr lang="en-US"/>
          </a:p>
        </p:txBody>
      </p:sp>
    </p:spTree>
    <p:extLst>
      <p:ext uri="{BB962C8B-B14F-4D97-AF65-F5344CB8AC3E}">
        <p14:creationId xmlns:p14="http://schemas.microsoft.com/office/powerpoint/2010/main" val="3634951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Questions you need to ask yourself before taking the course</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How will you apply what you learn to improve your leadership skills?</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Which track or units best support your current role and goals?</a:t>
            </a:r>
          </a:p>
          <a:p>
            <a:pPr marL="342900" marR="0" lvl="0" indent="-342900">
              <a:lnSpc>
                <a:spcPct val="115000"/>
              </a:lnSpc>
              <a:spcBef>
                <a:spcPts val="0"/>
              </a:spcBef>
              <a:spcAft>
                <a:spcPts val="80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How will this course better support your continued leadership development?</a:t>
            </a: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13</a:t>
            </a:fld>
            <a:endParaRPr lang="en-US"/>
          </a:p>
        </p:txBody>
      </p:sp>
    </p:spTree>
    <p:extLst>
      <p:ext uri="{BB962C8B-B14F-4D97-AF65-F5344CB8AC3E}">
        <p14:creationId xmlns:p14="http://schemas.microsoft.com/office/powerpoint/2010/main" val="2684224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10 Leadership tracks for your patrol journey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90000"/>
              </a:lnSpc>
              <a:spcBef>
                <a:spcPts val="0"/>
              </a:spcBef>
              <a:spcAft>
                <a:spcPts val="0"/>
              </a:spcAft>
              <a:buFont typeface="Arial" panose="020B0604020202020204" pitchFamily="34" charset="0"/>
              <a:buChar char="•"/>
              <a:tabLst>
                <a:tab pos="457200" algn="l"/>
              </a:tabLst>
            </a:pPr>
            <a:r>
              <a:rPr lang="en-US" sz="1800" b="1"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Intro to Leadership Foundations and Principles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Build a strong, shared foundation in leadership thinking and behavior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This track is recommended as a starting point for all new leaders and as a refresher for experienced leaders seeking to reinforce fundamentals.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90000"/>
              </a:lnSpc>
              <a:spcBef>
                <a:spcPts val="0"/>
              </a:spcBef>
              <a:spcAft>
                <a:spcPts val="0"/>
              </a:spcAft>
              <a:buFont typeface="Arial" panose="020B0604020202020204" pitchFamily="34" charset="0"/>
              <a:buChar char="•"/>
              <a:tabLst>
                <a:tab pos="457200" algn="l"/>
              </a:tabLst>
            </a:pPr>
            <a:r>
              <a:rPr lang="en-US" sz="1800" b="1"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Communication Skills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Strengthening the communication behaviors that underpin effective leadership</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Focus on core communication skills, active listening, giving and receiving feedback, managing difficult conversations, and facilitating productive discussions.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Tailor this track to focus on communication challenges most relevant to your role.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90000"/>
              </a:lnSpc>
              <a:spcBef>
                <a:spcPts val="0"/>
              </a:spcBef>
              <a:spcAft>
                <a:spcPts val="0"/>
              </a:spcAft>
              <a:buFont typeface="Arial" panose="020B0604020202020204" pitchFamily="34" charset="0"/>
              <a:buChar char="•"/>
              <a:tabLst>
                <a:tab pos="457200" algn="l"/>
              </a:tabLst>
            </a:pPr>
            <a:r>
              <a:rPr lang="en-US" sz="1800" b="1"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Team Leadership</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Lead People effectively in team–based environments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Designed for leaders who work directly with teams and individuals.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This track is especially valuable for patrol leaders and others responsible for guiding volunteers or staff in operational settings.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0"/>
              </a:spcBef>
              <a:spcAft>
                <a:spcPts val="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90000"/>
              </a:lnSpc>
              <a:spcBef>
                <a:spcPts val="0"/>
              </a:spcBef>
              <a:spcAft>
                <a:spcPts val="0"/>
              </a:spcAft>
              <a:buFont typeface="Arial" panose="020B0604020202020204" pitchFamily="34" charset="0"/>
              <a:buChar char="•"/>
              <a:tabLst>
                <a:tab pos="457200" algn="l"/>
              </a:tabLst>
            </a:pPr>
            <a:r>
              <a:rPr lang="en-US" sz="1800" b="1"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Strategic and Organizational Leadership</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Think beyond immediate tasks to long-term alignment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Strategic thinking, organizational awareness, decision-making, planning, and leadership at scale.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This track is particularly relevant for those working at regional, divisional, or organizational levels, or for those preparing to move into broader leadership roles.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90000"/>
              </a:lnSpc>
              <a:spcBef>
                <a:spcPts val="0"/>
              </a:spcBef>
              <a:spcAft>
                <a:spcPts val="0"/>
              </a:spcAft>
              <a:buFont typeface="Symbol" panose="05050102010706020507" pitchFamily="18" charset="2"/>
              <a:buChar char=""/>
            </a:pPr>
            <a:r>
              <a:rPr lang="en-US" sz="1800" b="1"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Applied Leadership for Change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Apply leadership skills in dynamic, complex, and changing environments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10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Well-suited for leaders navigating transitions, growth, or evolving organizational demands and for those who want to strengthen their ability to lead effectively when conditions are not predictable.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14</a:t>
            </a:fld>
            <a:endParaRPr lang="en-US"/>
          </a:p>
        </p:txBody>
      </p:sp>
    </p:spTree>
    <p:extLst>
      <p:ext uri="{BB962C8B-B14F-4D97-AF65-F5344CB8AC3E}">
        <p14:creationId xmlns:p14="http://schemas.microsoft.com/office/powerpoint/2010/main" val="2791334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90000"/>
              </a:lnSpc>
              <a:spcBef>
                <a:spcPts val="0"/>
              </a:spcBef>
              <a:spcAft>
                <a:spcPts val="0"/>
              </a:spcAft>
              <a:buFont typeface="Symbol" panose="05050102010706020507" pitchFamily="18" charset="2"/>
              <a:buChar char=""/>
            </a:pPr>
            <a:r>
              <a:rPr lang="en-US" sz="2000" b="1"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Administrative Roles: Regional Leadership, Division Directors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Lead effectively across regions/divisions by aligning people, priorities, and operations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This track is designed for leaders responsible for coordinating and leadership at the regional or division level.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90000"/>
              </a:lnSpc>
              <a:spcBef>
                <a:spcPts val="0"/>
              </a:spcBef>
              <a:spcAft>
                <a:spcPts val="0"/>
              </a:spcAft>
              <a:buFont typeface="Symbol" panose="05050102010706020507" pitchFamily="18" charset="2"/>
              <a:buChar char=""/>
            </a:pPr>
            <a:r>
              <a:rPr lang="en-US" sz="2000" b="1"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Operational Roles: Patrol Directors/Reps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Strengthen practical, day-to-day leadership for leading a patrol or unit</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This track is built to help patrol Directors/ Reps lead consistently, maintain strong relationships, and support performance in highly visible environments.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0"/>
              </a:spcBef>
              <a:spcAft>
                <a:spcPts val="800"/>
              </a:spcAf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90000"/>
              </a:lnSpc>
              <a:spcBef>
                <a:spcPts val="0"/>
              </a:spcBef>
              <a:spcAft>
                <a:spcPts val="0"/>
              </a:spcAft>
              <a:buFont typeface="Symbol" panose="05050102010706020507" pitchFamily="18" charset="2"/>
              <a:buChar char=""/>
            </a:pPr>
            <a:r>
              <a:rPr lang="en-US" sz="2000" b="1"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NSP Directorial Leadership: BOD C-Suite Staff</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Provide governance-aligned leadership and strategic direction at the organizational level</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Supports leaders who must set direction, steward resources and drive clarity and accountability across the organization.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0"/>
              </a:spcBef>
              <a:spcAft>
                <a:spcPts val="80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90000"/>
              </a:lnSpc>
              <a:spcBef>
                <a:spcPts val="0"/>
              </a:spcBef>
              <a:spcAft>
                <a:spcPts val="0"/>
              </a:spcAft>
              <a:buFont typeface="Symbol" panose="05050102010706020507" pitchFamily="18" charset="2"/>
              <a:buChar char=""/>
            </a:pPr>
            <a:r>
              <a:rPr lang="en-US" sz="2000" b="1"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Instructional Leadership: Instructors, IORs, ITs, TEs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Lead learning with credibility, consistency, and strong instructional influence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Ideal for instructional leaders who want to evaluate both their teaching effectiveness and their influence as role models within NSP.</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90000"/>
              </a:lnSpc>
              <a:spcBef>
                <a:spcPts val="0"/>
              </a:spcBef>
              <a:spcAft>
                <a:spcPts val="0"/>
              </a:spcAft>
            </a:pPr>
            <a:r>
              <a:rPr lang="en-US" sz="2000" kern="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90000"/>
              </a:lnSpc>
              <a:spcBef>
                <a:spcPts val="0"/>
              </a:spcBef>
              <a:spcAft>
                <a:spcPts val="0"/>
              </a:spcAft>
              <a:buFont typeface="Arial" panose="020B0604020202020204" pitchFamily="34" charset="0"/>
              <a:buChar char="•"/>
              <a:tabLst>
                <a:tab pos="914400" algn="l"/>
              </a:tabLst>
            </a:pPr>
            <a:r>
              <a:rPr lang="en-US" sz="2000" b="1"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Master Track</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Develop a comprehensive, well-rounded leadership skill set</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20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This track is ideal for learners seeking the most complete leadership development experience or those preparing for advanced or multi-level leadership responsibilities. </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15</a:t>
            </a:fld>
            <a:endParaRPr lang="en-US"/>
          </a:p>
        </p:txBody>
      </p:sp>
    </p:spTree>
    <p:extLst>
      <p:ext uri="{BB962C8B-B14F-4D97-AF65-F5344CB8AC3E}">
        <p14:creationId xmlns:p14="http://schemas.microsoft.com/office/powerpoint/2010/main" val="41325180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lnSpc>
                <a:spcPct val="90000"/>
              </a:lnSpc>
              <a:spcBef>
                <a:spcPts val="500"/>
              </a:spcBef>
              <a:spcAft>
                <a:spcPts val="0"/>
              </a:spcAft>
            </a:pPr>
            <a:r>
              <a:rPr lang="en-US" sz="1800" b="1"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Every Module delivers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Learning Objectives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Refections</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Activities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Checklist of Definitions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Optional Deep Dive resources that invite you to learn more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16</a:t>
            </a:fld>
            <a:endParaRPr lang="en-US"/>
          </a:p>
        </p:txBody>
      </p:sp>
    </p:spTree>
    <p:extLst>
      <p:ext uri="{BB962C8B-B14F-4D97-AF65-F5344CB8AC3E}">
        <p14:creationId xmlns:p14="http://schemas.microsoft.com/office/powerpoint/2010/main" val="1700368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lnSpc>
                <a:spcPct val="90000"/>
              </a:lnSpc>
              <a:spcBef>
                <a:spcPts val="500"/>
              </a:spcBef>
              <a:spcAft>
                <a:spcPts val="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Where to find the course?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Sign on to the NSP website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90000"/>
              </a:lnSpc>
              <a:spcBef>
                <a:spcPts val="500"/>
              </a:spcBef>
              <a:spcAft>
                <a:spcPts val="0"/>
              </a:spcAft>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Go to the Center for Learning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17</a:t>
            </a:fld>
            <a:endParaRPr lang="en-US"/>
          </a:p>
        </p:txBody>
      </p:sp>
    </p:spTree>
    <p:extLst>
      <p:ext uri="{BB962C8B-B14F-4D97-AF65-F5344CB8AC3E}">
        <p14:creationId xmlns:p14="http://schemas.microsoft.com/office/powerpoint/2010/main" val="3343343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Click on Leadership Development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18</a:t>
            </a:fld>
            <a:endParaRPr lang="en-US"/>
          </a:p>
        </p:txBody>
      </p:sp>
    </p:spTree>
    <p:extLst>
      <p:ext uri="{BB962C8B-B14F-4D97-AF65-F5344CB8AC3E}">
        <p14:creationId xmlns:p14="http://schemas.microsoft.com/office/powerpoint/2010/main" val="37483488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Select the track you want to take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19</a:t>
            </a:fld>
            <a:endParaRPr lang="en-US"/>
          </a:p>
        </p:txBody>
      </p:sp>
    </p:spTree>
    <p:extLst>
      <p:ext uri="{BB962C8B-B14F-4D97-AF65-F5344CB8AC3E}">
        <p14:creationId xmlns:p14="http://schemas.microsoft.com/office/powerpoint/2010/main" val="11056763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At the time, nationally, the country had Low unemployment, and 59% of all ski resorts were short-staffed. </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Patrols were challenged with Recruitment, Retention, and Leadership Development. </a:t>
            </a:r>
          </a:p>
          <a:p>
            <a:pPr marL="0" marR="0">
              <a:lnSpc>
                <a:spcPct val="115000"/>
              </a:lnSpc>
              <a:spcBef>
                <a:spcPts val="0"/>
              </a:spcBef>
              <a:spcAft>
                <a:spcPts val="80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These are three topics that are discussed at every patrol and in every organization today. </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From the 2023 presentation, 3 points came to the surface.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2</a:t>
            </a:fld>
            <a:endParaRPr lang="en-US"/>
          </a:p>
        </p:txBody>
      </p:sp>
    </p:spTree>
    <p:extLst>
      <p:ext uri="{BB962C8B-B14F-4D97-AF65-F5344CB8AC3E}">
        <p14:creationId xmlns:p14="http://schemas.microsoft.com/office/powerpoint/2010/main" val="3999852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Select the track you want to take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20</a:t>
            </a:fld>
            <a:endParaRPr lang="en-US"/>
          </a:p>
        </p:txBody>
      </p:sp>
    </p:spTree>
    <p:extLst>
      <p:ext uri="{BB962C8B-B14F-4D97-AF65-F5344CB8AC3E}">
        <p14:creationId xmlns:p14="http://schemas.microsoft.com/office/powerpoint/2010/main" val="2458284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lIns="108265" tIns="54132" rIns="108265" bIns="54132"/>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a:effectLst/>
                <a:latin typeface="Aptos" panose="020B0004020202020204" pitchFamily="34" charset="0"/>
                <a:ea typeface="Aptos" panose="020B0004020202020204" pitchFamily="34" charset="0"/>
                <a:cs typeface="Times New Roman" panose="02020603050405020304" pitchFamily="18" charset="0"/>
              </a:rPr>
              <a:t>Read the slide</a:t>
            </a:r>
          </a:p>
          <a:p>
            <a:endParaRPr lang="en-US"/>
          </a:p>
        </p:txBody>
      </p:sp>
      <p:sp>
        <p:nvSpPr>
          <p:cNvPr id="4" name="Slide Number Placeholder 3"/>
          <p:cNvSpPr>
            <a:spLocks noGrp="1"/>
          </p:cNvSpPr>
          <p:nvPr>
            <p:ph type="sldNum" sz="quarter" idx="10"/>
          </p:nvPr>
        </p:nvSpPr>
        <p:spPr/>
        <p:txBody>
          <a:bodyPr lIns="108265" tIns="54132" rIns="108265" bIns="54132"/>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We are part of the solution – We need to ask our patrols and resorts “ How Can I Help?”</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We need to help our patrollers set goals and learn the Patrol culture ( be the coach)</a:t>
            </a:r>
          </a:p>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Start looking for our Replacement Today</a:t>
            </a: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3</a:t>
            </a:fld>
            <a:endParaRPr lang="en-US"/>
          </a:p>
        </p:txBody>
      </p:sp>
    </p:spTree>
    <p:extLst>
      <p:ext uri="{BB962C8B-B14F-4D97-AF65-F5344CB8AC3E}">
        <p14:creationId xmlns:p14="http://schemas.microsoft.com/office/powerpoint/2010/main" val="848064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As mentioned, nationally resorts were facing labor shortages across all departments. Nationally, the  NSP leadership recognized in more detail the need to; </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Prepare emerging leaders for increasing responsibility</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Embed structured succession planning into NSP culture</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Preserve institutional knowledge and convert leadership acumen  </a:t>
            </a:r>
          </a:p>
          <a:p>
            <a:pPr marL="342900" marR="0" lvl="0" indent="-342900">
              <a:lnSpc>
                <a:spcPct val="115000"/>
              </a:lnSpc>
              <a:spcBef>
                <a:spcPts val="0"/>
              </a:spcBef>
              <a:spcAft>
                <a:spcPts val="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Strengthen ethical and values-based leadership across all membership types</a:t>
            </a:r>
          </a:p>
          <a:p>
            <a:pPr marL="342900" marR="0" lvl="0" indent="-342900">
              <a:lnSpc>
                <a:spcPct val="115000"/>
              </a:lnSpc>
              <a:spcBef>
                <a:spcPts val="0"/>
              </a:spcBef>
              <a:spcAft>
                <a:spcPts val="800"/>
              </a:spcAft>
              <a:buFont typeface="Symbol" panose="05050102010706020507" pitchFamily="18" charset="2"/>
              <a:buChar cha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Ensure continuity across patrol, region, division and national levels</a:t>
            </a: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4</a:t>
            </a:fld>
            <a:endParaRPr lang="en-US"/>
          </a:p>
        </p:txBody>
      </p:sp>
    </p:spTree>
    <p:extLst>
      <p:ext uri="{BB962C8B-B14F-4D97-AF65-F5344CB8AC3E}">
        <p14:creationId xmlns:p14="http://schemas.microsoft.com/office/powerpoint/2010/main" val="3965715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 the 2024 Patrol conference we brought in Chris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Fussell</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 President at the McChrystal Group / Best-selling Author / Leadership Expert and Former US Navy SEAL Officer. </a:t>
            </a: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5</a:t>
            </a:fld>
            <a:endParaRPr lang="en-US"/>
          </a:p>
        </p:txBody>
      </p:sp>
    </p:spTree>
    <p:extLst>
      <p:ext uri="{BB962C8B-B14F-4D97-AF65-F5344CB8AC3E}">
        <p14:creationId xmlns:p14="http://schemas.microsoft.com/office/powerpoint/2010/main" val="39150504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800"/>
              </a:spcAf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Chris introduced us to Servant Leadership. </a:t>
            </a:r>
          </a:p>
          <a:p>
            <a:pPr marL="342900" marR="0" lvl="0" indent="-342900">
              <a:lnSpc>
                <a:spcPct val="90000"/>
              </a:lnSpc>
              <a:spcBef>
                <a:spcPts val="0"/>
              </a:spcBef>
              <a:spcAft>
                <a:spcPts val="0"/>
              </a:spcAft>
              <a:buFont typeface="Arial" panose="020B0604020202020204" pitchFamily="34" charset="0"/>
              <a:buChar char="•"/>
              <a:tabLst>
                <a:tab pos="457200" algn="l"/>
              </a:tabLst>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Leadership that prioritizes serving others, focuses on the growth and well-being of individuals and communities rather than on the accumulation of power and control.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336D9429-67C4-4688-B497-2D10480057F2}" type="slidenum">
              <a:rPr lang="en-US" smtClean="0"/>
              <a:t>6</a:t>
            </a:fld>
            <a:endParaRPr lang="en-US"/>
          </a:p>
        </p:txBody>
      </p:sp>
    </p:spTree>
    <p:extLst>
      <p:ext uri="{BB962C8B-B14F-4D97-AF65-F5344CB8AC3E}">
        <p14:creationId xmlns:p14="http://schemas.microsoft.com/office/powerpoint/2010/main" val="86968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Including the 10 principles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7</a:t>
            </a:fld>
            <a:endParaRPr lang="en-US"/>
          </a:p>
        </p:txBody>
      </p:sp>
    </p:spTree>
    <p:extLst>
      <p:ext uri="{BB962C8B-B14F-4D97-AF65-F5344CB8AC3E}">
        <p14:creationId xmlns:p14="http://schemas.microsoft.com/office/powerpoint/2010/main" val="2187717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Last year, 2025, we were introduced to the NSP leadership course. This included 38 chapters covering topics such as attributes of an effective leader, Creative problem solving, and next steps, to name a few.  </a:t>
            </a: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8</a:t>
            </a:fld>
            <a:endParaRPr lang="en-US"/>
          </a:p>
        </p:txBody>
      </p:sp>
    </p:spTree>
    <p:extLst>
      <p:ext uri="{BB962C8B-B14F-4D97-AF65-F5344CB8AC3E}">
        <p14:creationId xmlns:p14="http://schemas.microsoft.com/office/powerpoint/2010/main" val="2480513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Last year we did a walkthrough of a Module Example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ch</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22) on how to set SMART goals.</a:t>
            </a:r>
          </a:p>
          <a:p>
            <a:endParaRPr lang="en-US" dirty="0"/>
          </a:p>
        </p:txBody>
      </p:sp>
      <p:sp>
        <p:nvSpPr>
          <p:cNvPr id="4" name="Slide Number Placeholder 3"/>
          <p:cNvSpPr>
            <a:spLocks noGrp="1"/>
          </p:cNvSpPr>
          <p:nvPr>
            <p:ph type="sldNum" sz="quarter" idx="5"/>
          </p:nvPr>
        </p:nvSpPr>
        <p:spPr/>
        <p:txBody>
          <a:bodyPr/>
          <a:lstStyle/>
          <a:p>
            <a:fld id="{BE89AE61-6F32-4F85-8A79-B67BF00B5DAB}" type="slidenum">
              <a:rPr lang="en-US" smtClean="0"/>
              <a:t>9</a:t>
            </a:fld>
            <a:endParaRPr lang="en-US"/>
          </a:p>
        </p:txBody>
      </p:sp>
    </p:spTree>
    <p:extLst>
      <p:ext uri="{BB962C8B-B14F-4D97-AF65-F5344CB8AC3E}">
        <p14:creationId xmlns:p14="http://schemas.microsoft.com/office/powerpoint/2010/main" val="1012313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284D2-3B59-01CB-3496-9BEE091372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B94922-4522-884A-FC70-95148131477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FB6E84-3832-A0AC-3F44-D81D24747967}"/>
              </a:ext>
            </a:extLst>
          </p:cNvPr>
          <p:cNvSpPr>
            <a:spLocks noGrp="1"/>
          </p:cNvSpPr>
          <p:nvPr>
            <p:ph type="dt" sz="half" idx="10"/>
          </p:nvPr>
        </p:nvSpPr>
        <p:spPr/>
        <p:txBody>
          <a:bodyPr/>
          <a:lstStyle/>
          <a:p>
            <a:fld id="{68BEB596-4305-4E7E-B1AC-95F0E0ADD411}" type="datetimeFigureOut">
              <a:rPr lang="en-US" smtClean="0"/>
              <a:t>8/17/2026</a:t>
            </a:fld>
            <a:endParaRPr lang="en-US"/>
          </a:p>
        </p:txBody>
      </p:sp>
      <p:sp>
        <p:nvSpPr>
          <p:cNvPr id="5" name="Footer Placeholder 4">
            <a:extLst>
              <a:ext uri="{FF2B5EF4-FFF2-40B4-BE49-F238E27FC236}">
                <a16:creationId xmlns:a16="http://schemas.microsoft.com/office/drawing/2014/main" id="{2171CC9C-ED53-DF45-F350-FC2BA88938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C271C0-EFBC-B3B0-7177-453B138B99AA}"/>
              </a:ext>
            </a:extLst>
          </p:cNvPr>
          <p:cNvSpPr>
            <a:spLocks noGrp="1"/>
          </p:cNvSpPr>
          <p:nvPr>
            <p:ph type="sldNum" sz="quarter" idx="12"/>
          </p:nvPr>
        </p:nvSpPr>
        <p:spPr/>
        <p:txBody>
          <a:bodyPr/>
          <a:lstStyle/>
          <a:p>
            <a:fld id="{77752CC3-C0E4-494D-862E-85DEE2FD3B94}" type="slidenum">
              <a:rPr lang="en-US" smtClean="0"/>
              <a:t>‹#›</a:t>
            </a:fld>
            <a:endParaRPr lang="en-US"/>
          </a:p>
        </p:txBody>
      </p:sp>
    </p:spTree>
    <p:extLst>
      <p:ext uri="{BB962C8B-B14F-4D97-AF65-F5344CB8AC3E}">
        <p14:creationId xmlns:p14="http://schemas.microsoft.com/office/powerpoint/2010/main" val="4201409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C6E45-4C1E-723E-32C4-3D60B6A75A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DC1788E-230E-C35D-FEFF-85F9B5433EF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6F10E4-2C0F-7095-99F8-5CF51D03C50E}"/>
              </a:ext>
            </a:extLst>
          </p:cNvPr>
          <p:cNvSpPr>
            <a:spLocks noGrp="1"/>
          </p:cNvSpPr>
          <p:nvPr>
            <p:ph type="dt" sz="half" idx="10"/>
          </p:nvPr>
        </p:nvSpPr>
        <p:spPr/>
        <p:txBody>
          <a:bodyPr/>
          <a:lstStyle/>
          <a:p>
            <a:fld id="{68BEB596-4305-4E7E-B1AC-95F0E0ADD411}" type="datetimeFigureOut">
              <a:rPr lang="en-US" smtClean="0"/>
              <a:t>8/17/2026</a:t>
            </a:fld>
            <a:endParaRPr lang="en-US"/>
          </a:p>
        </p:txBody>
      </p:sp>
      <p:sp>
        <p:nvSpPr>
          <p:cNvPr id="5" name="Footer Placeholder 4">
            <a:extLst>
              <a:ext uri="{FF2B5EF4-FFF2-40B4-BE49-F238E27FC236}">
                <a16:creationId xmlns:a16="http://schemas.microsoft.com/office/drawing/2014/main" id="{97DAE8A4-D8BF-6EF1-9CC1-EA1493A3DA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3BE795-D7FB-47C5-15C1-A2287F3868B9}"/>
              </a:ext>
            </a:extLst>
          </p:cNvPr>
          <p:cNvSpPr>
            <a:spLocks noGrp="1"/>
          </p:cNvSpPr>
          <p:nvPr>
            <p:ph type="sldNum" sz="quarter" idx="12"/>
          </p:nvPr>
        </p:nvSpPr>
        <p:spPr/>
        <p:txBody>
          <a:bodyPr/>
          <a:lstStyle/>
          <a:p>
            <a:fld id="{77752CC3-C0E4-494D-862E-85DEE2FD3B94}" type="slidenum">
              <a:rPr lang="en-US" smtClean="0"/>
              <a:t>‹#›</a:t>
            </a:fld>
            <a:endParaRPr lang="en-US"/>
          </a:p>
        </p:txBody>
      </p:sp>
    </p:spTree>
    <p:extLst>
      <p:ext uri="{BB962C8B-B14F-4D97-AF65-F5344CB8AC3E}">
        <p14:creationId xmlns:p14="http://schemas.microsoft.com/office/powerpoint/2010/main" val="891511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17909B-37E4-006D-D52D-EF79265A773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114B308-EB2D-52B0-8AF6-E1E90D89F3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8B18C8-58DC-CB2F-2E0F-C6D2AB82164F}"/>
              </a:ext>
            </a:extLst>
          </p:cNvPr>
          <p:cNvSpPr>
            <a:spLocks noGrp="1"/>
          </p:cNvSpPr>
          <p:nvPr>
            <p:ph type="dt" sz="half" idx="10"/>
          </p:nvPr>
        </p:nvSpPr>
        <p:spPr/>
        <p:txBody>
          <a:bodyPr/>
          <a:lstStyle/>
          <a:p>
            <a:fld id="{68BEB596-4305-4E7E-B1AC-95F0E0ADD411}" type="datetimeFigureOut">
              <a:rPr lang="en-US" smtClean="0"/>
              <a:t>8/17/2026</a:t>
            </a:fld>
            <a:endParaRPr lang="en-US"/>
          </a:p>
        </p:txBody>
      </p:sp>
      <p:sp>
        <p:nvSpPr>
          <p:cNvPr id="5" name="Footer Placeholder 4">
            <a:extLst>
              <a:ext uri="{FF2B5EF4-FFF2-40B4-BE49-F238E27FC236}">
                <a16:creationId xmlns:a16="http://schemas.microsoft.com/office/drawing/2014/main" id="{7871A1CE-0381-1332-BE35-656D5A5A27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301FAD-26A4-F65D-DD30-6B9309F20DCD}"/>
              </a:ext>
            </a:extLst>
          </p:cNvPr>
          <p:cNvSpPr>
            <a:spLocks noGrp="1"/>
          </p:cNvSpPr>
          <p:nvPr>
            <p:ph type="sldNum" sz="quarter" idx="12"/>
          </p:nvPr>
        </p:nvSpPr>
        <p:spPr/>
        <p:txBody>
          <a:bodyPr/>
          <a:lstStyle/>
          <a:p>
            <a:fld id="{77752CC3-C0E4-494D-862E-85DEE2FD3B94}" type="slidenum">
              <a:rPr lang="en-US" smtClean="0"/>
              <a:t>‹#›</a:t>
            </a:fld>
            <a:endParaRPr lang="en-US"/>
          </a:p>
        </p:txBody>
      </p:sp>
    </p:spTree>
    <p:extLst>
      <p:ext uri="{BB962C8B-B14F-4D97-AF65-F5344CB8AC3E}">
        <p14:creationId xmlns:p14="http://schemas.microsoft.com/office/powerpoint/2010/main" val="863355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02239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pic>
        <p:nvPicPr>
          <p:cNvPr id="12" name="Picture 2" descr="Image result for paper texture">
            <a:extLst>
              <a:ext uri="{FF2B5EF4-FFF2-40B4-BE49-F238E27FC236}">
                <a16:creationId xmlns:a16="http://schemas.microsoft.com/office/drawing/2014/main" id="{74EC85EA-ED5E-9C42-A1BA-B0CD7013D29A}"/>
              </a:ext>
            </a:extLst>
          </p:cNvPr>
          <p:cNvPicPr>
            <a:picLocks noChangeAspect="1" noChangeArrowheads="1"/>
          </p:cNvPicPr>
          <p:nvPr userDrawn="1"/>
        </p:nvPicPr>
        <p:blipFill rotWithShape="1">
          <a:blip r:embed="rId2" cstate="screen">
            <a:extLst>
              <a:ext uri="{BEBA8EAE-BF5A-486C-A8C5-ECC9F3942E4B}">
                <a14:imgProps xmlns:a14="http://schemas.microsoft.com/office/drawing/2010/main">
                  <a14:imgLayer r:embed="rId3">
                    <a14:imgEffect>
                      <a14:saturation sat="0"/>
                    </a14:imgEffect>
                    <a14:imgEffect>
                      <a14:brightnessContrast bright="19000" contrast="36000"/>
                    </a14:imgEffect>
                  </a14:imgLayer>
                </a14:imgProps>
              </a:ext>
              <a:ext uri="{28A0092B-C50C-407E-A947-70E740481C1C}">
                <a14:useLocalDpi xmlns:a14="http://schemas.microsoft.com/office/drawing/2010/main"/>
              </a:ext>
            </a:extLst>
          </a:blip>
          <a:srcRect b="43750"/>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Date Placeholder 3">
            <a:extLst>
              <a:ext uri="{FF2B5EF4-FFF2-40B4-BE49-F238E27FC236}">
                <a16:creationId xmlns:a16="http://schemas.microsoft.com/office/drawing/2014/main" id="{637937D1-3DD7-4885-973A-A336DF2AAA27}"/>
              </a:ext>
            </a:extLst>
          </p:cNvPr>
          <p:cNvSpPr>
            <a:spLocks noGrp="1"/>
          </p:cNvSpPr>
          <p:nvPr>
            <p:ph type="dt" sz="half" idx="10"/>
          </p:nvPr>
        </p:nvSpPr>
        <p:spPr>
          <a:xfrm>
            <a:off x="838200" y="6356350"/>
            <a:ext cx="2743200" cy="365125"/>
          </a:xfrm>
          <a:prstGeom prst="rect">
            <a:avLst/>
          </a:prstGeom>
        </p:spPr>
        <p:txBody>
          <a:bodyPr/>
          <a:lstStyle/>
          <a:p>
            <a:fld id="{E3AA43A8-9C57-42ED-AFE4-B30FF91A6411}" type="datetime1">
              <a:rPr lang="en-US" smtClean="0"/>
              <a:t>8/17/2026</a:t>
            </a:fld>
            <a:endParaRPr lang="en-US"/>
          </a:p>
        </p:txBody>
      </p:sp>
      <p:sp>
        <p:nvSpPr>
          <p:cNvPr id="5" name="Footer Placeholder 4">
            <a:extLst>
              <a:ext uri="{FF2B5EF4-FFF2-40B4-BE49-F238E27FC236}">
                <a16:creationId xmlns:a16="http://schemas.microsoft.com/office/drawing/2014/main" id="{D1ED6DB3-2D29-43E3-B310-A3B2D8D4F06E}"/>
              </a:ext>
            </a:extLst>
          </p:cNvPr>
          <p:cNvSpPr>
            <a:spLocks noGrp="1"/>
          </p:cNvSpPr>
          <p:nvPr>
            <p:ph type="ftr" sz="quarter" idx="11"/>
          </p:nvPr>
        </p:nvSpPr>
        <p:spPr/>
        <p:txBody>
          <a:bodyPr/>
          <a:lstStyle/>
          <a:p>
            <a:endParaRPr lang="en-US"/>
          </a:p>
        </p:txBody>
      </p:sp>
      <p:sp>
        <p:nvSpPr>
          <p:cNvPr id="8" name="Title 1">
            <a:extLst>
              <a:ext uri="{FF2B5EF4-FFF2-40B4-BE49-F238E27FC236}">
                <a16:creationId xmlns:a16="http://schemas.microsoft.com/office/drawing/2014/main" id="{A817157C-130F-4CC4-BDCC-2D48500E5D31}"/>
              </a:ext>
            </a:extLst>
          </p:cNvPr>
          <p:cNvSpPr>
            <a:spLocks noGrp="1"/>
          </p:cNvSpPr>
          <p:nvPr>
            <p:ph type="title" hasCustomPrompt="1"/>
          </p:nvPr>
        </p:nvSpPr>
        <p:spPr>
          <a:xfrm>
            <a:off x="6717322" y="1863970"/>
            <a:ext cx="4630127" cy="1872028"/>
          </a:xfrm>
          <a:prstGeom prst="rect">
            <a:avLst/>
          </a:prstGeom>
        </p:spPr>
        <p:txBody>
          <a:bodyPr anchor="b"/>
          <a:lstStyle>
            <a:lvl1pPr>
              <a:defRPr sz="6000"/>
            </a:lvl1pPr>
          </a:lstStyle>
          <a:p>
            <a:r>
              <a:rPr lang="en-US"/>
              <a:t>Presentation Title</a:t>
            </a:r>
          </a:p>
        </p:txBody>
      </p:sp>
      <p:sp>
        <p:nvSpPr>
          <p:cNvPr id="9" name="Text Placeholder 2">
            <a:extLst>
              <a:ext uri="{FF2B5EF4-FFF2-40B4-BE49-F238E27FC236}">
                <a16:creationId xmlns:a16="http://schemas.microsoft.com/office/drawing/2014/main" id="{15B37631-AD0A-43DA-996D-6DE19B6F59FE}"/>
              </a:ext>
            </a:extLst>
          </p:cNvPr>
          <p:cNvSpPr>
            <a:spLocks noGrp="1"/>
          </p:cNvSpPr>
          <p:nvPr>
            <p:ph type="body" idx="1"/>
          </p:nvPr>
        </p:nvSpPr>
        <p:spPr>
          <a:xfrm>
            <a:off x="6717322" y="3762986"/>
            <a:ext cx="4630127"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Picture Placeholder 4">
            <a:extLst>
              <a:ext uri="{FF2B5EF4-FFF2-40B4-BE49-F238E27FC236}">
                <a16:creationId xmlns:a16="http://schemas.microsoft.com/office/drawing/2014/main" id="{C70D7CC5-559A-46A8-994D-E0B9B774EAB4}"/>
              </a:ext>
            </a:extLst>
          </p:cNvPr>
          <p:cNvSpPr>
            <a:spLocks noGrp="1"/>
          </p:cNvSpPr>
          <p:nvPr>
            <p:ph type="pic" sz="quarter" idx="13" hasCustomPrompt="1"/>
          </p:nvPr>
        </p:nvSpPr>
        <p:spPr>
          <a:xfrm>
            <a:off x="0" y="0"/>
            <a:ext cx="5913439" cy="6857999"/>
          </a:xfrm>
          <a:custGeom>
            <a:avLst/>
            <a:gdLst>
              <a:gd name="connsiteX0" fmla="*/ 0 w 5913439"/>
              <a:gd name="connsiteY0" fmla="*/ 0 h 6857999"/>
              <a:gd name="connsiteX1" fmla="*/ 5786218 w 5913439"/>
              <a:gd name="connsiteY1" fmla="*/ 0 h 6857999"/>
              <a:gd name="connsiteX2" fmla="*/ 5788155 w 5913439"/>
              <a:gd name="connsiteY2" fmla="*/ 805 h 6857999"/>
              <a:gd name="connsiteX3" fmla="*/ 5805219 w 5913439"/>
              <a:gd name="connsiteY3" fmla="*/ 8439 h 6857999"/>
              <a:gd name="connsiteX4" fmla="*/ 5822732 w 5913439"/>
              <a:gd name="connsiteY4" fmla="*/ 14726 h 6857999"/>
              <a:gd name="connsiteX5" fmla="*/ 5840245 w 5913439"/>
              <a:gd name="connsiteY5" fmla="*/ 20563 h 6857999"/>
              <a:gd name="connsiteX6" fmla="*/ 5848777 w 5913439"/>
              <a:gd name="connsiteY6" fmla="*/ 23258 h 6857999"/>
              <a:gd name="connsiteX7" fmla="*/ 5858206 w 5913439"/>
              <a:gd name="connsiteY7" fmla="*/ 25503 h 6857999"/>
              <a:gd name="connsiteX8" fmla="*/ 5866738 w 5913439"/>
              <a:gd name="connsiteY8" fmla="*/ 27299 h 6857999"/>
              <a:gd name="connsiteX9" fmla="*/ 5875719 w 5913439"/>
              <a:gd name="connsiteY9" fmla="*/ 28646 h 6857999"/>
              <a:gd name="connsiteX10" fmla="*/ 5885149 w 5913439"/>
              <a:gd name="connsiteY10" fmla="*/ 29993 h 6857999"/>
              <a:gd name="connsiteX11" fmla="*/ 5894130 w 5913439"/>
              <a:gd name="connsiteY11" fmla="*/ 30891 h 6857999"/>
              <a:gd name="connsiteX12" fmla="*/ 5896375 w 5913439"/>
              <a:gd name="connsiteY12" fmla="*/ 30891 h 6857999"/>
              <a:gd name="connsiteX13" fmla="*/ 5898621 w 5913439"/>
              <a:gd name="connsiteY13" fmla="*/ 31790 h 6857999"/>
              <a:gd name="connsiteX14" fmla="*/ 5900417 w 5913439"/>
              <a:gd name="connsiteY14" fmla="*/ 33137 h 6857999"/>
              <a:gd name="connsiteX15" fmla="*/ 5902662 w 5913439"/>
              <a:gd name="connsiteY15" fmla="*/ 34484 h 6857999"/>
              <a:gd name="connsiteX16" fmla="*/ 5906254 w 5913439"/>
              <a:gd name="connsiteY16" fmla="*/ 38076 h 6857999"/>
              <a:gd name="connsiteX17" fmla="*/ 5908949 w 5913439"/>
              <a:gd name="connsiteY17" fmla="*/ 42117 h 6857999"/>
              <a:gd name="connsiteX18" fmla="*/ 5910296 w 5913439"/>
              <a:gd name="connsiteY18" fmla="*/ 45261 h 6857999"/>
              <a:gd name="connsiteX19" fmla="*/ 5911643 w 5913439"/>
              <a:gd name="connsiteY19" fmla="*/ 49751 h 6857999"/>
              <a:gd name="connsiteX20" fmla="*/ 5912541 w 5913439"/>
              <a:gd name="connsiteY20" fmla="*/ 55589 h 6857999"/>
              <a:gd name="connsiteX21" fmla="*/ 5912990 w 5913439"/>
              <a:gd name="connsiteY21" fmla="*/ 61876 h 6857999"/>
              <a:gd name="connsiteX22" fmla="*/ 5913439 w 5913439"/>
              <a:gd name="connsiteY22" fmla="*/ 78490 h 6857999"/>
              <a:gd name="connsiteX23" fmla="*/ 5912990 w 5913439"/>
              <a:gd name="connsiteY23" fmla="*/ 98697 h 6857999"/>
              <a:gd name="connsiteX24" fmla="*/ 5912092 w 5913439"/>
              <a:gd name="connsiteY24" fmla="*/ 121598 h 6857999"/>
              <a:gd name="connsiteX25" fmla="*/ 5910296 w 5913439"/>
              <a:gd name="connsiteY25" fmla="*/ 146296 h 6857999"/>
              <a:gd name="connsiteX26" fmla="*/ 5907601 w 5913439"/>
              <a:gd name="connsiteY26" fmla="*/ 172790 h 6857999"/>
              <a:gd name="connsiteX27" fmla="*/ 5904907 w 5913439"/>
              <a:gd name="connsiteY27" fmla="*/ 199732 h 6857999"/>
              <a:gd name="connsiteX28" fmla="*/ 5901315 w 5913439"/>
              <a:gd name="connsiteY28" fmla="*/ 226226 h 6857999"/>
              <a:gd name="connsiteX29" fmla="*/ 5897273 w 5913439"/>
              <a:gd name="connsiteY29" fmla="*/ 252271 h 6857999"/>
              <a:gd name="connsiteX30" fmla="*/ 5892783 w 5913439"/>
              <a:gd name="connsiteY30" fmla="*/ 277417 h 6857999"/>
              <a:gd name="connsiteX31" fmla="*/ 5888742 w 5913439"/>
              <a:gd name="connsiteY31" fmla="*/ 299420 h 6857999"/>
              <a:gd name="connsiteX32" fmla="*/ 5884251 w 5913439"/>
              <a:gd name="connsiteY32" fmla="*/ 319178 h 6857999"/>
              <a:gd name="connsiteX33" fmla="*/ 5882006 w 5913439"/>
              <a:gd name="connsiteY33" fmla="*/ 327261 h 6857999"/>
              <a:gd name="connsiteX34" fmla="*/ 5879761 w 5913439"/>
              <a:gd name="connsiteY34" fmla="*/ 334895 h 6857999"/>
              <a:gd name="connsiteX35" fmla="*/ 5877515 w 5913439"/>
              <a:gd name="connsiteY35" fmla="*/ 341631 h 6857999"/>
              <a:gd name="connsiteX36" fmla="*/ 5875270 w 5913439"/>
              <a:gd name="connsiteY36" fmla="*/ 346570 h 6857999"/>
              <a:gd name="connsiteX37" fmla="*/ 5873025 w 5913439"/>
              <a:gd name="connsiteY37" fmla="*/ 350611 h 6857999"/>
              <a:gd name="connsiteX38" fmla="*/ 5871229 w 5913439"/>
              <a:gd name="connsiteY38" fmla="*/ 353306 h 6857999"/>
              <a:gd name="connsiteX39" fmla="*/ 5866289 w 5913439"/>
              <a:gd name="connsiteY39" fmla="*/ 356898 h 6857999"/>
              <a:gd name="connsiteX40" fmla="*/ 5861350 w 5913439"/>
              <a:gd name="connsiteY40" fmla="*/ 359592 h 6857999"/>
              <a:gd name="connsiteX41" fmla="*/ 5855512 w 5913439"/>
              <a:gd name="connsiteY41" fmla="*/ 362736 h 6857999"/>
              <a:gd name="connsiteX42" fmla="*/ 5849675 w 5913439"/>
              <a:gd name="connsiteY42" fmla="*/ 364981 h 6857999"/>
              <a:gd name="connsiteX43" fmla="*/ 5838448 w 5913439"/>
              <a:gd name="connsiteY43" fmla="*/ 369471 h 6857999"/>
              <a:gd name="connsiteX44" fmla="*/ 5826773 w 5913439"/>
              <a:gd name="connsiteY44" fmla="*/ 374411 h 6857999"/>
              <a:gd name="connsiteX45" fmla="*/ 5821834 w 5913439"/>
              <a:gd name="connsiteY45" fmla="*/ 378452 h 6857999"/>
              <a:gd name="connsiteX46" fmla="*/ 5816894 w 5913439"/>
              <a:gd name="connsiteY46" fmla="*/ 382045 h 6857999"/>
              <a:gd name="connsiteX47" fmla="*/ 5813751 w 5913439"/>
              <a:gd name="connsiteY47" fmla="*/ 385637 h 6857999"/>
              <a:gd name="connsiteX48" fmla="*/ 5810608 w 5913439"/>
              <a:gd name="connsiteY48" fmla="*/ 388780 h 6857999"/>
              <a:gd name="connsiteX49" fmla="*/ 5808812 w 5913439"/>
              <a:gd name="connsiteY49" fmla="*/ 391924 h 6857999"/>
              <a:gd name="connsiteX50" fmla="*/ 5807015 w 5913439"/>
              <a:gd name="connsiteY50" fmla="*/ 395067 h 6857999"/>
              <a:gd name="connsiteX51" fmla="*/ 5806117 w 5913439"/>
              <a:gd name="connsiteY51" fmla="*/ 397761 h 6857999"/>
              <a:gd name="connsiteX52" fmla="*/ 5805668 w 5913439"/>
              <a:gd name="connsiteY52" fmla="*/ 400905 h 6857999"/>
              <a:gd name="connsiteX53" fmla="*/ 5806117 w 5913439"/>
              <a:gd name="connsiteY53" fmla="*/ 403599 h 6857999"/>
              <a:gd name="connsiteX54" fmla="*/ 5806566 w 5913439"/>
              <a:gd name="connsiteY54" fmla="*/ 405844 h 6857999"/>
              <a:gd name="connsiteX55" fmla="*/ 5807464 w 5913439"/>
              <a:gd name="connsiteY55" fmla="*/ 408538 h 6857999"/>
              <a:gd name="connsiteX56" fmla="*/ 5808812 w 5913439"/>
              <a:gd name="connsiteY56" fmla="*/ 410784 h 6857999"/>
              <a:gd name="connsiteX57" fmla="*/ 5812404 w 5913439"/>
              <a:gd name="connsiteY57" fmla="*/ 416172 h 6857999"/>
              <a:gd name="connsiteX58" fmla="*/ 5816894 w 5913439"/>
              <a:gd name="connsiteY58" fmla="*/ 420662 h 6857999"/>
              <a:gd name="connsiteX59" fmla="*/ 5827671 w 5913439"/>
              <a:gd name="connsiteY59" fmla="*/ 430092 h 6857999"/>
              <a:gd name="connsiteX60" fmla="*/ 5832611 w 5913439"/>
              <a:gd name="connsiteY60" fmla="*/ 435032 h 6857999"/>
              <a:gd name="connsiteX61" fmla="*/ 5837101 w 5913439"/>
              <a:gd name="connsiteY61" fmla="*/ 439971 h 6857999"/>
              <a:gd name="connsiteX62" fmla="*/ 5838898 w 5913439"/>
              <a:gd name="connsiteY62" fmla="*/ 442666 h 6857999"/>
              <a:gd name="connsiteX63" fmla="*/ 5840694 w 5913439"/>
              <a:gd name="connsiteY63" fmla="*/ 445360 h 6857999"/>
              <a:gd name="connsiteX64" fmla="*/ 5842041 w 5913439"/>
              <a:gd name="connsiteY64" fmla="*/ 448054 h 6857999"/>
              <a:gd name="connsiteX65" fmla="*/ 5842939 w 5913439"/>
              <a:gd name="connsiteY65" fmla="*/ 451647 h 6857999"/>
              <a:gd name="connsiteX66" fmla="*/ 5843388 w 5913439"/>
              <a:gd name="connsiteY66" fmla="*/ 454790 h 6857999"/>
              <a:gd name="connsiteX67" fmla="*/ 5843388 w 5913439"/>
              <a:gd name="connsiteY67" fmla="*/ 457933 h 6857999"/>
              <a:gd name="connsiteX68" fmla="*/ 5842939 w 5913439"/>
              <a:gd name="connsiteY68" fmla="*/ 461526 h 6857999"/>
              <a:gd name="connsiteX69" fmla="*/ 5842041 w 5913439"/>
              <a:gd name="connsiteY69" fmla="*/ 465118 h 6857999"/>
              <a:gd name="connsiteX70" fmla="*/ 5834856 w 5913439"/>
              <a:gd name="connsiteY70" fmla="*/ 461526 h 6857999"/>
              <a:gd name="connsiteX71" fmla="*/ 5827671 w 5913439"/>
              <a:gd name="connsiteY71" fmla="*/ 459280 h 6857999"/>
              <a:gd name="connsiteX72" fmla="*/ 5821385 w 5913439"/>
              <a:gd name="connsiteY72" fmla="*/ 457933 h 6857999"/>
              <a:gd name="connsiteX73" fmla="*/ 5815098 w 5913439"/>
              <a:gd name="connsiteY73" fmla="*/ 457484 h 6857999"/>
              <a:gd name="connsiteX74" fmla="*/ 5809710 w 5913439"/>
              <a:gd name="connsiteY74" fmla="*/ 457933 h 6857999"/>
              <a:gd name="connsiteX75" fmla="*/ 5804321 w 5913439"/>
              <a:gd name="connsiteY75" fmla="*/ 459280 h 6857999"/>
              <a:gd name="connsiteX76" fmla="*/ 5799831 w 5913439"/>
              <a:gd name="connsiteY76" fmla="*/ 461076 h 6857999"/>
              <a:gd name="connsiteX77" fmla="*/ 5795340 w 5913439"/>
              <a:gd name="connsiteY77" fmla="*/ 463771 h 6857999"/>
              <a:gd name="connsiteX78" fmla="*/ 5790850 w 5913439"/>
              <a:gd name="connsiteY78" fmla="*/ 466914 h 6857999"/>
              <a:gd name="connsiteX79" fmla="*/ 5786808 w 5913439"/>
              <a:gd name="connsiteY79" fmla="*/ 470506 h 6857999"/>
              <a:gd name="connsiteX80" fmla="*/ 5782767 w 5913439"/>
              <a:gd name="connsiteY80" fmla="*/ 474548 h 6857999"/>
              <a:gd name="connsiteX81" fmla="*/ 5779175 w 5913439"/>
              <a:gd name="connsiteY81" fmla="*/ 479038 h 6857999"/>
              <a:gd name="connsiteX82" fmla="*/ 5772439 w 5913439"/>
              <a:gd name="connsiteY82" fmla="*/ 488917 h 6857999"/>
              <a:gd name="connsiteX83" fmla="*/ 5765703 w 5913439"/>
              <a:gd name="connsiteY83" fmla="*/ 499245 h 6857999"/>
              <a:gd name="connsiteX84" fmla="*/ 5758968 w 5913439"/>
              <a:gd name="connsiteY84" fmla="*/ 510023 h 6857999"/>
              <a:gd name="connsiteX85" fmla="*/ 5752232 w 5913439"/>
              <a:gd name="connsiteY85" fmla="*/ 519902 h 6857999"/>
              <a:gd name="connsiteX86" fmla="*/ 5748639 w 5913439"/>
              <a:gd name="connsiteY86" fmla="*/ 524841 h 6857999"/>
              <a:gd name="connsiteX87" fmla="*/ 5744149 w 5913439"/>
              <a:gd name="connsiteY87" fmla="*/ 529331 h 6857999"/>
              <a:gd name="connsiteX88" fmla="*/ 5740108 w 5913439"/>
              <a:gd name="connsiteY88" fmla="*/ 533373 h 6857999"/>
              <a:gd name="connsiteX89" fmla="*/ 5736066 w 5913439"/>
              <a:gd name="connsiteY89" fmla="*/ 536965 h 6857999"/>
              <a:gd name="connsiteX90" fmla="*/ 5731127 w 5913439"/>
              <a:gd name="connsiteY90" fmla="*/ 539659 h 6857999"/>
              <a:gd name="connsiteX91" fmla="*/ 5726187 w 5913439"/>
              <a:gd name="connsiteY91" fmla="*/ 542354 h 6857999"/>
              <a:gd name="connsiteX92" fmla="*/ 5721248 w 5913439"/>
              <a:gd name="connsiteY92" fmla="*/ 544150 h 6857999"/>
              <a:gd name="connsiteX93" fmla="*/ 5715410 w 5913439"/>
              <a:gd name="connsiteY93" fmla="*/ 545048 h 6857999"/>
              <a:gd name="connsiteX94" fmla="*/ 5709124 w 5913439"/>
              <a:gd name="connsiteY94" fmla="*/ 545497 h 6857999"/>
              <a:gd name="connsiteX95" fmla="*/ 5702388 w 5913439"/>
              <a:gd name="connsiteY95" fmla="*/ 545048 h 6857999"/>
              <a:gd name="connsiteX96" fmla="*/ 5695203 w 5913439"/>
              <a:gd name="connsiteY96" fmla="*/ 543701 h 6857999"/>
              <a:gd name="connsiteX97" fmla="*/ 5688018 w 5913439"/>
              <a:gd name="connsiteY97" fmla="*/ 541007 h 6857999"/>
              <a:gd name="connsiteX98" fmla="*/ 5659729 w 5913439"/>
              <a:gd name="connsiteY98" fmla="*/ 546844 h 6857999"/>
              <a:gd name="connsiteX99" fmla="*/ 5631888 w 5913439"/>
              <a:gd name="connsiteY99" fmla="*/ 551335 h 6857999"/>
              <a:gd name="connsiteX100" fmla="*/ 5604496 w 5913439"/>
              <a:gd name="connsiteY100" fmla="*/ 555825 h 6857999"/>
              <a:gd name="connsiteX101" fmla="*/ 5576206 w 5913439"/>
              <a:gd name="connsiteY101" fmla="*/ 559417 h 6857999"/>
              <a:gd name="connsiteX102" fmla="*/ 5548366 w 5913439"/>
              <a:gd name="connsiteY102" fmla="*/ 562112 h 6857999"/>
              <a:gd name="connsiteX103" fmla="*/ 5534445 w 5913439"/>
              <a:gd name="connsiteY103" fmla="*/ 563010 h 6857999"/>
              <a:gd name="connsiteX104" fmla="*/ 5520076 w 5913439"/>
              <a:gd name="connsiteY104" fmla="*/ 563459 h 6857999"/>
              <a:gd name="connsiteX105" fmla="*/ 5506155 w 5913439"/>
              <a:gd name="connsiteY105" fmla="*/ 563908 h 6857999"/>
              <a:gd name="connsiteX106" fmla="*/ 5491786 w 5913439"/>
              <a:gd name="connsiteY106" fmla="*/ 563908 h 6857999"/>
              <a:gd name="connsiteX107" fmla="*/ 5477417 w 5913439"/>
              <a:gd name="connsiteY107" fmla="*/ 563459 h 6857999"/>
              <a:gd name="connsiteX108" fmla="*/ 5463496 w 5913439"/>
              <a:gd name="connsiteY108" fmla="*/ 563010 h 6857999"/>
              <a:gd name="connsiteX109" fmla="*/ 5434308 w 5913439"/>
              <a:gd name="connsiteY109" fmla="*/ 566602 h 6857999"/>
              <a:gd name="connsiteX110" fmla="*/ 5405120 w 5913439"/>
              <a:gd name="connsiteY110" fmla="*/ 569746 h 6857999"/>
              <a:gd name="connsiteX111" fmla="*/ 5376381 w 5913439"/>
              <a:gd name="connsiteY111" fmla="*/ 572440 h 6857999"/>
              <a:gd name="connsiteX112" fmla="*/ 5347193 w 5913439"/>
              <a:gd name="connsiteY112" fmla="*/ 574236 h 6857999"/>
              <a:gd name="connsiteX113" fmla="*/ 5318006 w 5913439"/>
              <a:gd name="connsiteY113" fmla="*/ 576032 h 6857999"/>
              <a:gd name="connsiteX114" fmla="*/ 5288818 w 5913439"/>
              <a:gd name="connsiteY114" fmla="*/ 577379 h 6857999"/>
              <a:gd name="connsiteX115" fmla="*/ 5259630 w 5913439"/>
              <a:gd name="connsiteY115" fmla="*/ 577828 h 6857999"/>
              <a:gd name="connsiteX116" fmla="*/ 5230891 w 5913439"/>
              <a:gd name="connsiteY116" fmla="*/ 578726 h 6857999"/>
              <a:gd name="connsiteX117" fmla="*/ 5172515 w 5913439"/>
              <a:gd name="connsiteY117" fmla="*/ 579624 h 6857999"/>
              <a:gd name="connsiteX118" fmla="*/ 5113690 w 5913439"/>
              <a:gd name="connsiteY118" fmla="*/ 580074 h 6857999"/>
              <a:gd name="connsiteX119" fmla="*/ 5055763 w 5913439"/>
              <a:gd name="connsiteY119" fmla="*/ 580972 h 6857999"/>
              <a:gd name="connsiteX120" fmla="*/ 5026575 w 5913439"/>
              <a:gd name="connsiteY120" fmla="*/ 581870 h 6857999"/>
              <a:gd name="connsiteX121" fmla="*/ 4996938 w 5913439"/>
              <a:gd name="connsiteY121" fmla="*/ 583217 h 6857999"/>
              <a:gd name="connsiteX122" fmla="*/ 4399709 w 5913439"/>
              <a:gd name="connsiteY122" fmla="*/ 602077 h 6857999"/>
              <a:gd name="connsiteX123" fmla="*/ 4399260 w 5913439"/>
              <a:gd name="connsiteY123" fmla="*/ 622284 h 6857999"/>
              <a:gd name="connsiteX124" fmla="*/ 4438775 w 5913439"/>
              <a:gd name="connsiteY124" fmla="*/ 631265 h 6857999"/>
              <a:gd name="connsiteX125" fmla="*/ 4478740 w 5913439"/>
              <a:gd name="connsiteY125" fmla="*/ 640246 h 6857999"/>
              <a:gd name="connsiteX126" fmla="*/ 4518257 w 5913439"/>
              <a:gd name="connsiteY126" fmla="*/ 648328 h 6857999"/>
              <a:gd name="connsiteX127" fmla="*/ 4558221 w 5913439"/>
              <a:gd name="connsiteY127" fmla="*/ 656411 h 6857999"/>
              <a:gd name="connsiteX128" fmla="*/ 4717632 w 5913439"/>
              <a:gd name="connsiteY128" fmla="*/ 688293 h 6857999"/>
              <a:gd name="connsiteX129" fmla="*/ 4757597 w 5913439"/>
              <a:gd name="connsiteY129" fmla="*/ 696376 h 6857999"/>
              <a:gd name="connsiteX130" fmla="*/ 4797113 w 5913439"/>
              <a:gd name="connsiteY130" fmla="*/ 704459 h 6857999"/>
              <a:gd name="connsiteX131" fmla="*/ 4837078 w 5913439"/>
              <a:gd name="connsiteY131" fmla="*/ 713889 h 6857999"/>
              <a:gd name="connsiteX132" fmla="*/ 4876594 w 5913439"/>
              <a:gd name="connsiteY132" fmla="*/ 722870 h 6857999"/>
              <a:gd name="connsiteX133" fmla="*/ 4915661 w 5913439"/>
              <a:gd name="connsiteY133" fmla="*/ 732300 h 6857999"/>
              <a:gd name="connsiteX134" fmla="*/ 4955177 w 5913439"/>
              <a:gd name="connsiteY134" fmla="*/ 743077 h 6857999"/>
              <a:gd name="connsiteX135" fmla="*/ 4994244 w 5913439"/>
              <a:gd name="connsiteY135" fmla="*/ 754303 h 6857999"/>
              <a:gd name="connsiteX136" fmla="*/ 5033311 w 5913439"/>
              <a:gd name="connsiteY136" fmla="*/ 765978 h 6857999"/>
              <a:gd name="connsiteX137" fmla="*/ 5049926 w 5913439"/>
              <a:gd name="connsiteY137" fmla="*/ 764631 h 6857999"/>
              <a:gd name="connsiteX138" fmla="*/ 5065642 w 5913439"/>
              <a:gd name="connsiteY138" fmla="*/ 764182 h 6857999"/>
              <a:gd name="connsiteX139" fmla="*/ 5082257 w 5913439"/>
              <a:gd name="connsiteY139" fmla="*/ 764631 h 6857999"/>
              <a:gd name="connsiteX140" fmla="*/ 5097973 w 5913439"/>
              <a:gd name="connsiteY140" fmla="*/ 766427 h 6857999"/>
              <a:gd name="connsiteX141" fmla="*/ 5113690 w 5913439"/>
              <a:gd name="connsiteY141" fmla="*/ 768672 h 6857999"/>
              <a:gd name="connsiteX142" fmla="*/ 5129856 w 5913439"/>
              <a:gd name="connsiteY142" fmla="*/ 771816 h 6857999"/>
              <a:gd name="connsiteX143" fmla="*/ 5145572 w 5913439"/>
              <a:gd name="connsiteY143" fmla="*/ 776306 h 6857999"/>
              <a:gd name="connsiteX144" fmla="*/ 5161289 w 5913439"/>
              <a:gd name="connsiteY144" fmla="*/ 782593 h 6857999"/>
              <a:gd name="connsiteX145" fmla="*/ 5167126 w 5913439"/>
              <a:gd name="connsiteY145" fmla="*/ 782144 h 6857999"/>
              <a:gd name="connsiteX146" fmla="*/ 5172964 w 5913439"/>
              <a:gd name="connsiteY146" fmla="*/ 782144 h 6857999"/>
              <a:gd name="connsiteX147" fmla="*/ 5178353 w 5913439"/>
              <a:gd name="connsiteY147" fmla="*/ 782593 h 6857999"/>
              <a:gd name="connsiteX148" fmla="*/ 5184190 w 5913439"/>
              <a:gd name="connsiteY148" fmla="*/ 783042 h 6857999"/>
              <a:gd name="connsiteX149" fmla="*/ 5189579 w 5913439"/>
              <a:gd name="connsiteY149" fmla="*/ 784389 h 6857999"/>
              <a:gd name="connsiteX150" fmla="*/ 5194967 w 5913439"/>
              <a:gd name="connsiteY150" fmla="*/ 785736 h 6857999"/>
              <a:gd name="connsiteX151" fmla="*/ 5200356 w 5913439"/>
              <a:gd name="connsiteY151" fmla="*/ 787532 h 6857999"/>
              <a:gd name="connsiteX152" fmla="*/ 5205295 w 5913439"/>
              <a:gd name="connsiteY152" fmla="*/ 789329 h 6857999"/>
              <a:gd name="connsiteX153" fmla="*/ 5215174 w 5913439"/>
              <a:gd name="connsiteY153" fmla="*/ 793819 h 6857999"/>
              <a:gd name="connsiteX154" fmla="*/ 5224604 w 5913439"/>
              <a:gd name="connsiteY154" fmla="*/ 799207 h 6857999"/>
              <a:gd name="connsiteX155" fmla="*/ 5234483 w 5913439"/>
              <a:gd name="connsiteY155" fmla="*/ 805045 h 6857999"/>
              <a:gd name="connsiteX156" fmla="*/ 5243913 w 5913439"/>
              <a:gd name="connsiteY156" fmla="*/ 810883 h 6857999"/>
              <a:gd name="connsiteX157" fmla="*/ 5253343 w 5913439"/>
              <a:gd name="connsiteY157" fmla="*/ 817618 h 6857999"/>
              <a:gd name="connsiteX158" fmla="*/ 5263222 w 5913439"/>
              <a:gd name="connsiteY158" fmla="*/ 823456 h 6857999"/>
              <a:gd name="connsiteX159" fmla="*/ 5273101 w 5913439"/>
              <a:gd name="connsiteY159" fmla="*/ 828844 h 6857999"/>
              <a:gd name="connsiteX160" fmla="*/ 5283429 w 5913439"/>
              <a:gd name="connsiteY160" fmla="*/ 833784 h 6857999"/>
              <a:gd name="connsiteX161" fmla="*/ 5293757 w 5913439"/>
              <a:gd name="connsiteY161" fmla="*/ 837376 h 6857999"/>
              <a:gd name="connsiteX162" fmla="*/ 5299146 w 5913439"/>
              <a:gd name="connsiteY162" fmla="*/ 839173 h 6857999"/>
              <a:gd name="connsiteX163" fmla="*/ 5304983 w 5913439"/>
              <a:gd name="connsiteY163" fmla="*/ 840520 h 6857999"/>
              <a:gd name="connsiteX164" fmla="*/ 5310821 w 5913439"/>
              <a:gd name="connsiteY164" fmla="*/ 841418 h 6857999"/>
              <a:gd name="connsiteX165" fmla="*/ 5316209 w 5913439"/>
              <a:gd name="connsiteY165" fmla="*/ 842316 h 6857999"/>
              <a:gd name="connsiteX166" fmla="*/ 5322496 w 5913439"/>
              <a:gd name="connsiteY166" fmla="*/ 842316 h 6857999"/>
              <a:gd name="connsiteX167" fmla="*/ 5328334 w 5913439"/>
              <a:gd name="connsiteY167" fmla="*/ 842316 h 6857999"/>
              <a:gd name="connsiteX168" fmla="*/ 5333722 w 5913439"/>
              <a:gd name="connsiteY168" fmla="*/ 842316 h 6857999"/>
              <a:gd name="connsiteX169" fmla="*/ 5338213 w 5913439"/>
              <a:gd name="connsiteY169" fmla="*/ 843214 h 6857999"/>
              <a:gd name="connsiteX170" fmla="*/ 5342254 w 5913439"/>
              <a:gd name="connsiteY170" fmla="*/ 845010 h 6857999"/>
              <a:gd name="connsiteX171" fmla="*/ 5344948 w 5913439"/>
              <a:gd name="connsiteY171" fmla="*/ 847255 h 6857999"/>
              <a:gd name="connsiteX172" fmla="*/ 5347193 w 5913439"/>
              <a:gd name="connsiteY172" fmla="*/ 850399 h 6857999"/>
              <a:gd name="connsiteX173" fmla="*/ 5348092 w 5913439"/>
              <a:gd name="connsiteY173" fmla="*/ 853991 h 6857999"/>
              <a:gd name="connsiteX174" fmla="*/ 5348990 w 5913439"/>
              <a:gd name="connsiteY174" fmla="*/ 857583 h 6857999"/>
              <a:gd name="connsiteX175" fmla="*/ 5349439 w 5913439"/>
              <a:gd name="connsiteY175" fmla="*/ 862074 h 6857999"/>
              <a:gd name="connsiteX176" fmla="*/ 5348990 w 5913439"/>
              <a:gd name="connsiteY176" fmla="*/ 866564 h 6857999"/>
              <a:gd name="connsiteX177" fmla="*/ 5348990 w 5913439"/>
              <a:gd name="connsiteY177" fmla="*/ 871055 h 6857999"/>
              <a:gd name="connsiteX178" fmla="*/ 5347642 w 5913439"/>
              <a:gd name="connsiteY178" fmla="*/ 880485 h 6857999"/>
              <a:gd name="connsiteX179" fmla="*/ 5346295 w 5913439"/>
              <a:gd name="connsiteY179" fmla="*/ 890364 h 6857999"/>
              <a:gd name="connsiteX180" fmla="*/ 5345397 w 5913439"/>
              <a:gd name="connsiteY180" fmla="*/ 898895 h 6857999"/>
              <a:gd name="connsiteX181" fmla="*/ 5344948 w 5913439"/>
              <a:gd name="connsiteY181" fmla="*/ 955924 h 6857999"/>
              <a:gd name="connsiteX182" fmla="*/ 5344499 w 5913439"/>
              <a:gd name="connsiteY182" fmla="*/ 1013402 h 6857999"/>
              <a:gd name="connsiteX183" fmla="*/ 5344050 w 5913439"/>
              <a:gd name="connsiteY183" fmla="*/ 1128358 h 6857999"/>
              <a:gd name="connsiteX184" fmla="*/ 5356623 w 5913439"/>
              <a:gd name="connsiteY184" fmla="*/ 1125663 h 6857999"/>
              <a:gd name="connsiteX185" fmla="*/ 5362012 w 5913439"/>
              <a:gd name="connsiteY185" fmla="*/ 1125214 h 6857999"/>
              <a:gd name="connsiteX186" fmla="*/ 5366951 w 5913439"/>
              <a:gd name="connsiteY186" fmla="*/ 1124765 h 6857999"/>
              <a:gd name="connsiteX187" fmla="*/ 5370993 w 5913439"/>
              <a:gd name="connsiteY187" fmla="*/ 1124765 h 6857999"/>
              <a:gd name="connsiteX188" fmla="*/ 5375034 w 5913439"/>
              <a:gd name="connsiteY188" fmla="*/ 1124765 h 6857999"/>
              <a:gd name="connsiteX189" fmla="*/ 5378627 w 5913439"/>
              <a:gd name="connsiteY189" fmla="*/ 1125663 h 6857999"/>
              <a:gd name="connsiteX190" fmla="*/ 5381770 w 5913439"/>
              <a:gd name="connsiteY190" fmla="*/ 1126561 h 6857999"/>
              <a:gd name="connsiteX191" fmla="*/ 5384015 w 5913439"/>
              <a:gd name="connsiteY191" fmla="*/ 1127459 h 6857999"/>
              <a:gd name="connsiteX192" fmla="*/ 5386260 w 5913439"/>
              <a:gd name="connsiteY192" fmla="*/ 1129256 h 6857999"/>
              <a:gd name="connsiteX193" fmla="*/ 5388057 w 5913439"/>
              <a:gd name="connsiteY193" fmla="*/ 1130603 h 6857999"/>
              <a:gd name="connsiteX194" fmla="*/ 5389404 w 5913439"/>
              <a:gd name="connsiteY194" fmla="*/ 1132399 h 6857999"/>
              <a:gd name="connsiteX195" fmla="*/ 5390302 w 5913439"/>
              <a:gd name="connsiteY195" fmla="*/ 1134644 h 6857999"/>
              <a:gd name="connsiteX196" fmla="*/ 5391200 w 5913439"/>
              <a:gd name="connsiteY196" fmla="*/ 1136889 h 6857999"/>
              <a:gd name="connsiteX197" fmla="*/ 5391649 w 5913439"/>
              <a:gd name="connsiteY197" fmla="*/ 1139135 h 6857999"/>
              <a:gd name="connsiteX198" fmla="*/ 5392098 w 5913439"/>
              <a:gd name="connsiteY198" fmla="*/ 1141829 h 6857999"/>
              <a:gd name="connsiteX199" fmla="*/ 5392098 w 5913439"/>
              <a:gd name="connsiteY199" fmla="*/ 1147666 h 6857999"/>
              <a:gd name="connsiteX200" fmla="*/ 5391200 w 5913439"/>
              <a:gd name="connsiteY200" fmla="*/ 1153953 h 6857999"/>
              <a:gd name="connsiteX201" fmla="*/ 5389853 w 5913439"/>
              <a:gd name="connsiteY201" fmla="*/ 1160240 h 6857999"/>
              <a:gd name="connsiteX202" fmla="*/ 5388506 w 5913439"/>
              <a:gd name="connsiteY202" fmla="*/ 1166526 h 6857999"/>
              <a:gd name="connsiteX203" fmla="*/ 5385811 w 5913439"/>
              <a:gd name="connsiteY203" fmla="*/ 1179549 h 6857999"/>
              <a:gd name="connsiteX204" fmla="*/ 5384913 w 5913439"/>
              <a:gd name="connsiteY204" fmla="*/ 1185835 h 6857999"/>
              <a:gd name="connsiteX205" fmla="*/ 5384464 w 5913439"/>
              <a:gd name="connsiteY205" fmla="*/ 1191673 h 6857999"/>
              <a:gd name="connsiteX206" fmla="*/ 5385362 w 5913439"/>
              <a:gd name="connsiteY206" fmla="*/ 1207390 h 6857999"/>
              <a:gd name="connsiteX207" fmla="*/ 5387158 w 5913439"/>
              <a:gd name="connsiteY207" fmla="*/ 1223555 h 6857999"/>
              <a:gd name="connsiteX208" fmla="*/ 5389853 w 5913439"/>
              <a:gd name="connsiteY208" fmla="*/ 1239721 h 6857999"/>
              <a:gd name="connsiteX209" fmla="*/ 5392996 w 5913439"/>
              <a:gd name="connsiteY209" fmla="*/ 1255437 h 6857999"/>
              <a:gd name="connsiteX210" fmla="*/ 5398834 w 5913439"/>
              <a:gd name="connsiteY210" fmla="*/ 1287768 h 6857999"/>
              <a:gd name="connsiteX211" fmla="*/ 5401079 w 5913439"/>
              <a:gd name="connsiteY211" fmla="*/ 1303934 h 6857999"/>
              <a:gd name="connsiteX212" fmla="*/ 5402875 w 5913439"/>
              <a:gd name="connsiteY212" fmla="*/ 1320100 h 6857999"/>
              <a:gd name="connsiteX213" fmla="*/ 5403324 w 5913439"/>
              <a:gd name="connsiteY213" fmla="*/ 1327733 h 6857999"/>
              <a:gd name="connsiteX214" fmla="*/ 5403773 w 5913439"/>
              <a:gd name="connsiteY214" fmla="*/ 1336265 h 6857999"/>
              <a:gd name="connsiteX215" fmla="*/ 5403773 w 5913439"/>
              <a:gd name="connsiteY215" fmla="*/ 1343899 h 6857999"/>
              <a:gd name="connsiteX216" fmla="*/ 5403324 w 5913439"/>
              <a:gd name="connsiteY216" fmla="*/ 1351533 h 6857999"/>
              <a:gd name="connsiteX217" fmla="*/ 5402426 w 5913439"/>
              <a:gd name="connsiteY217" fmla="*/ 1359616 h 6857999"/>
              <a:gd name="connsiteX218" fmla="*/ 5401528 w 5913439"/>
              <a:gd name="connsiteY218" fmla="*/ 1367699 h 6857999"/>
              <a:gd name="connsiteX219" fmla="*/ 5399732 w 5913439"/>
              <a:gd name="connsiteY219" fmla="*/ 1375332 h 6857999"/>
              <a:gd name="connsiteX220" fmla="*/ 5397936 w 5913439"/>
              <a:gd name="connsiteY220" fmla="*/ 1382966 h 6857999"/>
              <a:gd name="connsiteX221" fmla="*/ 5395241 w 5913439"/>
              <a:gd name="connsiteY221" fmla="*/ 1390600 h 6857999"/>
              <a:gd name="connsiteX222" fmla="*/ 5392547 w 5913439"/>
              <a:gd name="connsiteY222" fmla="*/ 1398234 h 6857999"/>
              <a:gd name="connsiteX223" fmla="*/ 5388955 w 5913439"/>
              <a:gd name="connsiteY223" fmla="*/ 1405867 h 6857999"/>
              <a:gd name="connsiteX224" fmla="*/ 5384913 w 5913439"/>
              <a:gd name="connsiteY224" fmla="*/ 1413501 h 6857999"/>
              <a:gd name="connsiteX225" fmla="*/ 5379974 w 5913439"/>
              <a:gd name="connsiteY225" fmla="*/ 1421135 h 6857999"/>
              <a:gd name="connsiteX226" fmla="*/ 5374136 w 5913439"/>
              <a:gd name="connsiteY226" fmla="*/ 1428320 h 6857999"/>
              <a:gd name="connsiteX227" fmla="*/ 5368299 w 5913439"/>
              <a:gd name="connsiteY227" fmla="*/ 1435504 h 6857999"/>
              <a:gd name="connsiteX228" fmla="*/ 5361563 w 5913439"/>
              <a:gd name="connsiteY228" fmla="*/ 1443138 h 6857999"/>
              <a:gd name="connsiteX229" fmla="*/ 5335518 w 5913439"/>
              <a:gd name="connsiteY229" fmla="*/ 1475469 h 6857999"/>
              <a:gd name="connsiteX230" fmla="*/ 5339560 w 5913439"/>
              <a:gd name="connsiteY230" fmla="*/ 1484450 h 6857999"/>
              <a:gd name="connsiteX231" fmla="*/ 5342703 w 5913439"/>
              <a:gd name="connsiteY231" fmla="*/ 1493431 h 6857999"/>
              <a:gd name="connsiteX232" fmla="*/ 5344948 w 5913439"/>
              <a:gd name="connsiteY232" fmla="*/ 1501514 h 6857999"/>
              <a:gd name="connsiteX233" fmla="*/ 5346744 w 5913439"/>
              <a:gd name="connsiteY233" fmla="*/ 1510046 h 6857999"/>
              <a:gd name="connsiteX234" fmla="*/ 5347642 w 5913439"/>
              <a:gd name="connsiteY234" fmla="*/ 1518578 h 6857999"/>
              <a:gd name="connsiteX235" fmla="*/ 5348541 w 5913439"/>
              <a:gd name="connsiteY235" fmla="*/ 1526211 h 6857999"/>
              <a:gd name="connsiteX236" fmla="*/ 5348541 w 5913439"/>
              <a:gd name="connsiteY236" fmla="*/ 1533845 h 6857999"/>
              <a:gd name="connsiteX237" fmla="*/ 5348092 w 5913439"/>
              <a:gd name="connsiteY237" fmla="*/ 1541479 h 6857999"/>
              <a:gd name="connsiteX238" fmla="*/ 5347193 w 5913439"/>
              <a:gd name="connsiteY238" fmla="*/ 1548664 h 6857999"/>
              <a:gd name="connsiteX239" fmla="*/ 5345846 w 5913439"/>
              <a:gd name="connsiteY239" fmla="*/ 1556298 h 6857999"/>
              <a:gd name="connsiteX240" fmla="*/ 5344050 w 5913439"/>
              <a:gd name="connsiteY240" fmla="*/ 1563033 h 6857999"/>
              <a:gd name="connsiteX241" fmla="*/ 5341356 w 5913439"/>
              <a:gd name="connsiteY241" fmla="*/ 1569769 h 6857999"/>
              <a:gd name="connsiteX242" fmla="*/ 5337763 w 5913439"/>
              <a:gd name="connsiteY242" fmla="*/ 1576055 h 6857999"/>
              <a:gd name="connsiteX243" fmla="*/ 5334171 w 5913439"/>
              <a:gd name="connsiteY243" fmla="*/ 1581893 h 6857999"/>
              <a:gd name="connsiteX244" fmla="*/ 5330579 w 5913439"/>
              <a:gd name="connsiteY244" fmla="*/ 1588180 h 6857999"/>
              <a:gd name="connsiteX245" fmla="*/ 5326088 w 5913439"/>
              <a:gd name="connsiteY245" fmla="*/ 1594017 h 6857999"/>
              <a:gd name="connsiteX246" fmla="*/ 5321149 w 5913439"/>
              <a:gd name="connsiteY246" fmla="*/ 1598957 h 6857999"/>
              <a:gd name="connsiteX247" fmla="*/ 5315760 w 5913439"/>
              <a:gd name="connsiteY247" fmla="*/ 1603896 h 6857999"/>
              <a:gd name="connsiteX248" fmla="*/ 5309923 w 5913439"/>
              <a:gd name="connsiteY248" fmla="*/ 1608836 h 6857999"/>
              <a:gd name="connsiteX249" fmla="*/ 5303187 w 5913439"/>
              <a:gd name="connsiteY249" fmla="*/ 1612877 h 6857999"/>
              <a:gd name="connsiteX250" fmla="*/ 5296002 w 5913439"/>
              <a:gd name="connsiteY250" fmla="*/ 1616919 h 6857999"/>
              <a:gd name="connsiteX251" fmla="*/ 5288818 w 5913439"/>
              <a:gd name="connsiteY251" fmla="*/ 1620960 h 6857999"/>
              <a:gd name="connsiteX252" fmla="*/ 5281184 w 5913439"/>
              <a:gd name="connsiteY252" fmla="*/ 1624552 h 6857999"/>
              <a:gd name="connsiteX253" fmla="*/ 5273101 w 5913439"/>
              <a:gd name="connsiteY253" fmla="*/ 1627696 h 6857999"/>
              <a:gd name="connsiteX254" fmla="*/ 5264120 w 5913439"/>
              <a:gd name="connsiteY254" fmla="*/ 1630390 h 6857999"/>
              <a:gd name="connsiteX255" fmla="*/ 5255139 w 5913439"/>
              <a:gd name="connsiteY255" fmla="*/ 1632635 h 6857999"/>
              <a:gd name="connsiteX256" fmla="*/ 5246158 w 5913439"/>
              <a:gd name="connsiteY256" fmla="*/ 1634880 h 6857999"/>
              <a:gd name="connsiteX257" fmla="*/ 5236279 w 5913439"/>
              <a:gd name="connsiteY257" fmla="*/ 1636676 h 6857999"/>
              <a:gd name="connsiteX258" fmla="*/ 5225951 w 5913439"/>
              <a:gd name="connsiteY258" fmla="*/ 1637575 h 6857999"/>
              <a:gd name="connsiteX259" fmla="*/ 5215174 w 5913439"/>
              <a:gd name="connsiteY259" fmla="*/ 1638473 h 6857999"/>
              <a:gd name="connsiteX260" fmla="*/ 5204397 w 5913439"/>
              <a:gd name="connsiteY260" fmla="*/ 1638922 h 6857999"/>
              <a:gd name="connsiteX261" fmla="*/ 5193171 w 5913439"/>
              <a:gd name="connsiteY261" fmla="*/ 1638922 h 6857999"/>
              <a:gd name="connsiteX262" fmla="*/ 5183292 w 5913439"/>
              <a:gd name="connsiteY262" fmla="*/ 1641616 h 6857999"/>
              <a:gd name="connsiteX263" fmla="*/ 5173862 w 5913439"/>
              <a:gd name="connsiteY263" fmla="*/ 1644310 h 6857999"/>
              <a:gd name="connsiteX264" fmla="*/ 5163983 w 5913439"/>
              <a:gd name="connsiteY264" fmla="*/ 1646106 h 6857999"/>
              <a:gd name="connsiteX265" fmla="*/ 5154553 w 5913439"/>
              <a:gd name="connsiteY265" fmla="*/ 1647454 h 6857999"/>
              <a:gd name="connsiteX266" fmla="*/ 5144225 w 5913439"/>
              <a:gd name="connsiteY266" fmla="*/ 1647903 h 6857999"/>
              <a:gd name="connsiteX267" fmla="*/ 5134795 w 5913439"/>
              <a:gd name="connsiteY267" fmla="*/ 1647454 h 6857999"/>
              <a:gd name="connsiteX268" fmla="*/ 5129856 w 5913439"/>
              <a:gd name="connsiteY268" fmla="*/ 1647005 h 6857999"/>
              <a:gd name="connsiteX269" fmla="*/ 5124916 w 5913439"/>
              <a:gd name="connsiteY269" fmla="*/ 1646106 h 6857999"/>
              <a:gd name="connsiteX270" fmla="*/ 5119977 w 5913439"/>
              <a:gd name="connsiteY270" fmla="*/ 1644759 h 6857999"/>
              <a:gd name="connsiteX271" fmla="*/ 5114588 w 5913439"/>
              <a:gd name="connsiteY271" fmla="*/ 1643412 h 6857999"/>
              <a:gd name="connsiteX272" fmla="*/ 5104709 w 5913439"/>
              <a:gd name="connsiteY272" fmla="*/ 1647005 h 6857999"/>
              <a:gd name="connsiteX273" fmla="*/ 5094830 w 5913439"/>
              <a:gd name="connsiteY273" fmla="*/ 1650148 h 6857999"/>
              <a:gd name="connsiteX274" fmla="*/ 5084502 w 5913439"/>
              <a:gd name="connsiteY274" fmla="*/ 1651944 h 6857999"/>
              <a:gd name="connsiteX275" fmla="*/ 5079563 w 5913439"/>
              <a:gd name="connsiteY275" fmla="*/ 1652842 h 6857999"/>
              <a:gd name="connsiteX276" fmla="*/ 5074174 w 5913439"/>
              <a:gd name="connsiteY276" fmla="*/ 1653291 h 6857999"/>
              <a:gd name="connsiteX277" fmla="*/ 5069235 w 5913439"/>
              <a:gd name="connsiteY277" fmla="*/ 1653740 h 6857999"/>
              <a:gd name="connsiteX278" fmla="*/ 5063846 w 5913439"/>
              <a:gd name="connsiteY278" fmla="*/ 1653291 h 6857999"/>
              <a:gd name="connsiteX279" fmla="*/ 5058907 w 5913439"/>
              <a:gd name="connsiteY279" fmla="*/ 1652842 h 6857999"/>
              <a:gd name="connsiteX280" fmla="*/ 5053967 w 5913439"/>
              <a:gd name="connsiteY280" fmla="*/ 1652393 h 6857999"/>
              <a:gd name="connsiteX281" fmla="*/ 5049028 w 5913439"/>
              <a:gd name="connsiteY281" fmla="*/ 1651046 h 6857999"/>
              <a:gd name="connsiteX282" fmla="*/ 5043639 w 5913439"/>
              <a:gd name="connsiteY282" fmla="*/ 1649250 h 6857999"/>
              <a:gd name="connsiteX283" fmla="*/ 5038250 w 5913439"/>
              <a:gd name="connsiteY283" fmla="*/ 1647005 h 6857999"/>
              <a:gd name="connsiteX284" fmla="*/ 5033311 w 5913439"/>
              <a:gd name="connsiteY284" fmla="*/ 1644310 h 6857999"/>
              <a:gd name="connsiteX285" fmla="*/ 4911171 w 5913439"/>
              <a:gd name="connsiteY285" fmla="*/ 1665416 h 6857999"/>
              <a:gd name="connsiteX286" fmla="*/ 4911171 w 5913439"/>
              <a:gd name="connsiteY286" fmla="*/ 1675294 h 6857999"/>
              <a:gd name="connsiteX287" fmla="*/ 4910273 w 5913439"/>
              <a:gd name="connsiteY287" fmla="*/ 1685623 h 6857999"/>
              <a:gd name="connsiteX288" fmla="*/ 5237626 w 5913439"/>
              <a:gd name="connsiteY288" fmla="*/ 1766900 h 6857999"/>
              <a:gd name="connsiteX289" fmla="*/ 5264120 w 5913439"/>
              <a:gd name="connsiteY289" fmla="*/ 1774533 h 6857999"/>
              <a:gd name="connsiteX290" fmla="*/ 5291512 w 5913439"/>
              <a:gd name="connsiteY290" fmla="*/ 1781269 h 6857999"/>
              <a:gd name="connsiteX291" fmla="*/ 5345846 w 5913439"/>
              <a:gd name="connsiteY291" fmla="*/ 1794291 h 6857999"/>
              <a:gd name="connsiteX292" fmla="*/ 5399732 w 5913439"/>
              <a:gd name="connsiteY292" fmla="*/ 1806865 h 6857999"/>
              <a:gd name="connsiteX293" fmla="*/ 5454066 w 5913439"/>
              <a:gd name="connsiteY293" fmla="*/ 1820785 h 6857999"/>
              <a:gd name="connsiteX294" fmla="*/ 5480560 w 5913439"/>
              <a:gd name="connsiteY294" fmla="*/ 1827521 h 6857999"/>
              <a:gd name="connsiteX295" fmla="*/ 5507503 w 5913439"/>
              <a:gd name="connsiteY295" fmla="*/ 1835155 h 6857999"/>
              <a:gd name="connsiteX296" fmla="*/ 5534445 w 5913439"/>
              <a:gd name="connsiteY296" fmla="*/ 1843237 h 6857999"/>
              <a:gd name="connsiteX297" fmla="*/ 5560490 w 5913439"/>
              <a:gd name="connsiteY297" fmla="*/ 1852218 h 6857999"/>
              <a:gd name="connsiteX298" fmla="*/ 5586983 w 5913439"/>
              <a:gd name="connsiteY298" fmla="*/ 1861199 h 6857999"/>
              <a:gd name="connsiteX299" fmla="*/ 5613028 w 5913439"/>
              <a:gd name="connsiteY299" fmla="*/ 1871527 h 6857999"/>
              <a:gd name="connsiteX300" fmla="*/ 5639072 w 5913439"/>
              <a:gd name="connsiteY300" fmla="*/ 1882753 h 6857999"/>
              <a:gd name="connsiteX301" fmla="*/ 5664219 w 5913439"/>
              <a:gd name="connsiteY301" fmla="*/ 1894429 h 6857999"/>
              <a:gd name="connsiteX302" fmla="*/ 5676792 w 5913439"/>
              <a:gd name="connsiteY302" fmla="*/ 1897123 h 6857999"/>
              <a:gd name="connsiteX303" fmla="*/ 5688467 w 5913439"/>
              <a:gd name="connsiteY303" fmla="*/ 1900266 h 6857999"/>
              <a:gd name="connsiteX304" fmla="*/ 5699245 w 5913439"/>
              <a:gd name="connsiteY304" fmla="*/ 1903858 h 6857999"/>
              <a:gd name="connsiteX305" fmla="*/ 5710022 w 5913439"/>
              <a:gd name="connsiteY305" fmla="*/ 1907900 h 6857999"/>
              <a:gd name="connsiteX306" fmla="*/ 5719002 w 5913439"/>
              <a:gd name="connsiteY306" fmla="*/ 1912390 h 6857999"/>
              <a:gd name="connsiteX307" fmla="*/ 5727534 w 5913439"/>
              <a:gd name="connsiteY307" fmla="*/ 1917330 h 6857999"/>
              <a:gd name="connsiteX308" fmla="*/ 5731127 w 5913439"/>
              <a:gd name="connsiteY308" fmla="*/ 1920922 h 6857999"/>
              <a:gd name="connsiteX309" fmla="*/ 5734719 w 5913439"/>
              <a:gd name="connsiteY309" fmla="*/ 1924066 h 6857999"/>
              <a:gd name="connsiteX310" fmla="*/ 5738311 w 5913439"/>
              <a:gd name="connsiteY310" fmla="*/ 1927209 h 6857999"/>
              <a:gd name="connsiteX311" fmla="*/ 5741455 w 5913439"/>
              <a:gd name="connsiteY311" fmla="*/ 1930352 h 6857999"/>
              <a:gd name="connsiteX312" fmla="*/ 5744149 w 5913439"/>
              <a:gd name="connsiteY312" fmla="*/ 1933944 h 6857999"/>
              <a:gd name="connsiteX313" fmla="*/ 5746843 w 5913439"/>
              <a:gd name="connsiteY313" fmla="*/ 1937986 h 6857999"/>
              <a:gd name="connsiteX314" fmla="*/ 5749089 w 5913439"/>
              <a:gd name="connsiteY314" fmla="*/ 1941578 h 6857999"/>
              <a:gd name="connsiteX315" fmla="*/ 5751334 w 5913439"/>
              <a:gd name="connsiteY315" fmla="*/ 1946069 h 6857999"/>
              <a:gd name="connsiteX316" fmla="*/ 5752681 w 5913439"/>
              <a:gd name="connsiteY316" fmla="*/ 1950559 h 6857999"/>
              <a:gd name="connsiteX317" fmla="*/ 5754028 w 5913439"/>
              <a:gd name="connsiteY317" fmla="*/ 1955498 h 6857999"/>
              <a:gd name="connsiteX318" fmla="*/ 5755375 w 5913439"/>
              <a:gd name="connsiteY318" fmla="*/ 1960438 h 6857999"/>
              <a:gd name="connsiteX319" fmla="*/ 5755824 w 5913439"/>
              <a:gd name="connsiteY319" fmla="*/ 1965377 h 6857999"/>
              <a:gd name="connsiteX320" fmla="*/ 5756273 w 5913439"/>
              <a:gd name="connsiteY320" fmla="*/ 1970766 h 6857999"/>
              <a:gd name="connsiteX321" fmla="*/ 5756273 w 5913439"/>
              <a:gd name="connsiteY321" fmla="*/ 1976604 h 6857999"/>
              <a:gd name="connsiteX322" fmla="*/ 5755824 w 5913439"/>
              <a:gd name="connsiteY322" fmla="*/ 1982441 h 6857999"/>
              <a:gd name="connsiteX323" fmla="*/ 5755375 w 5913439"/>
              <a:gd name="connsiteY323" fmla="*/ 1988728 h 6857999"/>
              <a:gd name="connsiteX324" fmla="*/ 5754028 w 5913439"/>
              <a:gd name="connsiteY324" fmla="*/ 1995463 h 6857999"/>
              <a:gd name="connsiteX325" fmla="*/ 5752681 w 5913439"/>
              <a:gd name="connsiteY325" fmla="*/ 2002199 h 6857999"/>
              <a:gd name="connsiteX326" fmla="*/ 5750885 w 5913439"/>
              <a:gd name="connsiteY326" fmla="*/ 2009384 h 6857999"/>
              <a:gd name="connsiteX327" fmla="*/ 5748639 w 5913439"/>
              <a:gd name="connsiteY327" fmla="*/ 2016569 h 6857999"/>
              <a:gd name="connsiteX328" fmla="*/ 5747292 w 5913439"/>
              <a:gd name="connsiteY328" fmla="*/ 2022406 h 6857999"/>
              <a:gd name="connsiteX329" fmla="*/ 5745496 w 5913439"/>
              <a:gd name="connsiteY329" fmla="*/ 2027795 h 6857999"/>
              <a:gd name="connsiteX330" fmla="*/ 5744598 w 5913439"/>
              <a:gd name="connsiteY330" fmla="*/ 2034081 h 6857999"/>
              <a:gd name="connsiteX331" fmla="*/ 5744149 w 5913439"/>
              <a:gd name="connsiteY331" fmla="*/ 2039919 h 6857999"/>
              <a:gd name="connsiteX332" fmla="*/ 5743700 w 5913439"/>
              <a:gd name="connsiteY332" fmla="*/ 2052043 h 6857999"/>
              <a:gd name="connsiteX333" fmla="*/ 5743700 w 5913439"/>
              <a:gd name="connsiteY333" fmla="*/ 2064168 h 6857999"/>
              <a:gd name="connsiteX334" fmla="*/ 5745496 w 5913439"/>
              <a:gd name="connsiteY334" fmla="*/ 2089314 h 6857999"/>
              <a:gd name="connsiteX335" fmla="*/ 5745945 w 5913439"/>
              <a:gd name="connsiteY335" fmla="*/ 2102336 h 6857999"/>
              <a:gd name="connsiteX336" fmla="*/ 5746843 w 5913439"/>
              <a:gd name="connsiteY336" fmla="*/ 2114012 h 6857999"/>
              <a:gd name="connsiteX337" fmla="*/ 5749538 w 5913439"/>
              <a:gd name="connsiteY337" fmla="*/ 2128830 h 6857999"/>
              <a:gd name="connsiteX338" fmla="*/ 5751334 w 5913439"/>
              <a:gd name="connsiteY338" fmla="*/ 2143649 h 6857999"/>
              <a:gd name="connsiteX339" fmla="*/ 5751783 w 5913439"/>
              <a:gd name="connsiteY339" fmla="*/ 2157569 h 6857999"/>
              <a:gd name="connsiteX340" fmla="*/ 5751334 w 5913439"/>
              <a:gd name="connsiteY340" fmla="*/ 2171040 h 6857999"/>
              <a:gd name="connsiteX341" fmla="*/ 5749987 w 5913439"/>
              <a:gd name="connsiteY341" fmla="*/ 2184961 h 6857999"/>
              <a:gd name="connsiteX342" fmla="*/ 5747741 w 5913439"/>
              <a:gd name="connsiteY342" fmla="*/ 2197534 h 6857999"/>
              <a:gd name="connsiteX343" fmla="*/ 5743700 w 5913439"/>
              <a:gd name="connsiteY343" fmla="*/ 2209658 h 6857999"/>
              <a:gd name="connsiteX344" fmla="*/ 5739210 w 5913439"/>
              <a:gd name="connsiteY344" fmla="*/ 2222231 h 6857999"/>
              <a:gd name="connsiteX345" fmla="*/ 5733821 w 5913439"/>
              <a:gd name="connsiteY345" fmla="*/ 2233458 h 6857999"/>
              <a:gd name="connsiteX346" fmla="*/ 5727534 w 5913439"/>
              <a:gd name="connsiteY346" fmla="*/ 2244683 h 6857999"/>
              <a:gd name="connsiteX347" fmla="*/ 5720350 w 5913439"/>
              <a:gd name="connsiteY347" fmla="*/ 2255461 h 6857999"/>
              <a:gd name="connsiteX348" fmla="*/ 5712267 w 5913439"/>
              <a:gd name="connsiteY348" fmla="*/ 2265789 h 6857999"/>
              <a:gd name="connsiteX349" fmla="*/ 5702388 w 5913439"/>
              <a:gd name="connsiteY349" fmla="*/ 2275668 h 6857999"/>
              <a:gd name="connsiteX350" fmla="*/ 5692509 w 5913439"/>
              <a:gd name="connsiteY350" fmla="*/ 2285098 h 6857999"/>
              <a:gd name="connsiteX351" fmla="*/ 5681283 w 5913439"/>
              <a:gd name="connsiteY351" fmla="*/ 2294977 h 6857999"/>
              <a:gd name="connsiteX352" fmla="*/ 5668709 w 5913439"/>
              <a:gd name="connsiteY352" fmla="*/ 2303509 h 6857999"/>
              <a:gd name="connsiteX353" fmla="*/ 5677690 w 5913439"/>
              <a:gd name="connsiteY353" fmla="*/ 2309795 h 6857999"/>
              <a:gd name="connsiteX354" fmla="*/ 5686671 w 5913439"/>
              <a:gd name="connsiteY354" fmla="*/ 2316980 h 6857999"/>
              <a:gd name="connsiteX355" fmla="*/ 5695203 w 5913439"/>
              <a:gd name="connsiteY355" fmla="*/ 2325063 h 6857999"/>
              <a:gd name="connsiteX356" fmla="*/ 5698795 w 5913439"/>
              <a:gd name="connsiteY356" fmla="*/ 2328655 h 6857999"/>
              <a:gd name="connsiteX357" fmla="*/ 5701939 w 5913439"/>
              <a:gd name="connsiteY357" fmla="*/ 2332696 h 6857999"/>
              <a:gd name="connsiteX358" fmla="*/ 5705082 w 5913439"/>
              <a:gd name="connsiteY358" fmla="*/ 2336738 h 6857999"/>
              <a:gd name="connsiteX359" fmla="*/ 5706878 w 5913439"/>
              <a:gd name="connsiteY359" fmla="*/ 2340779 h 6857999"/>
              <a:gd name="connsiteX360" fmla="*/ 5708225 w 5913439"/>
              <a:gd name="connsiteY360" fmla="*/ 2344821 h 6857999"/>
              <a:gd name="connsiteX361" fmla="*/ 5708225 w 5913439"/>
              <a:gd name="connsiteY361" fmla="*/ 2348862 h 6857999"/>
              <a:gd name="connsiteX362" fmla="*/ 5708225 w 5913439"/>
              <a:gd name="connsiteY362" fmla="*/ 2351107 h 6857999"/>
              <a:gd name="connsiteX363" fmla="*/ 5707776 w 5913439"/>
              <a:gd name="connsiteY363" fmla="*/ 2352903 h 6857999"/>
              <a:gd name="connsiteX364" fmla="*/ 5706878 w 5913439"/>
              <a:gd name="connsiteY364" fmla="*/ 2354700 h 6857999"/>
              <a:gd name="connsiteX365" fmla="*/ 5705531 w 5913439"/>
              <a:gd name="connsiteY365" fmla="*/ 2356945 h 6857999"/>
              <a:gd name="connsiteX366" fmla="*/ 5704184 w 5913439"/>
              <a:gd name="connsiteY366" fmla="*/ 2359190 h 6857999"/>
              <a:gd name="connsiteX367" fmla="*/ 5702388 w 5913439"/>
              <a:gd name="connsiteY367" fmla="*/ 2360986 h 6857999"/>
              <a:gd name="connsiteX368" fmla="*/ 5697897 w 5913439"/>
              <a:gd name="connsiteY368" fmla="*/ 2364579 h 6857999"/>
              <a:gd name="connsiteX369" fmla="*/ 5693407 w 5913439"/>
              <a:gd name="connsiteY369" fmla="*/ 2368171 h 6857999"/>
              <a:gd name="connsiteX370" fmla="*/ 5688467 w 5913439"/>
              <a:gd name="connsiteY370" fmla="*/ 2371763 h 6857999"/>
              <a:gd name="connsiteX371" fmla="*/ 5679487 w 5913439"/>
              <a:gd name="connsiteY371" fmla="*/ 2379846 h 6857999"/>
              <a:gd name="connsiteX372" fmla="*/ 5670506 w 5913439"/>
              <a:gd name="connsiteY372" fmla="*/ 2388827 h 6857999"/>
              <a:gd name="connsiteX373" fmla="*/ 5661974 w 5913439"/>
              <a:gd name="connsiteY373" fmla="*/ 2398706 h 6857999"/>
              <a:gd name="connsiteX374" fmla="*/ 5644461 w 5913439"/>
              <a:gd name="connsiteY374" fmla="*/ 2417566 h 6857999"/>
              <a:gd name="connsiteX375" fmla="*/ 5635031 w 5913439"/>
              <a:gd name="connsiteY375" fmla="*/ 2426996 h 6857999"/>
              <a:gd name="connsiteX376" fmla="*/ 5626050 w 5913439"/>
              <a:gd name="connsiteY376" fmla="*/ 2435528 h 6857999"/>
              <a:gd name="connsiteX377" fmla="*/ 5621111 w 5913439"/>
              <a:gd name="connsiteY377" fmla="*/ 2439569 h 6857999"/>
              <a:gd name="connsiteX378" fmla="*/ 5616171 w 5913439"/>
              <a:gd name="connsiteY378" fmla="*/ 2443161 h 6857999"/>
              <a:gd name="connsiteX379" fmla="*/ 5611232 w 5913439"/>
              <a:gd name="connsiteY379" fmla="*/ 2446305 h 6857999"/>
              <a:gd name="connsiteX380" fmla="*/ 5605843 w 5913439"/>
              <a:gd name="connsiteY380" fmla="*/ 2448999 h 6857999"/>
              <a:gd name="connsiteX381" fmla="*/ 5600455 w 5913439"/>
              <a:gd name="connsiteY381" fmla="*/ 2451693 h 6857999"/>
              <a:gd name="connsiteX382" fmla="*/ 5594617 w 5913439"/>
              <a:gd name="connsiteY382" fmla="*/ 2453489 h 6857999"/>
              <a:gd name="connsiteX383" fmla="*/ 5588779 w 5913439"/>
              <a:gd name="connsiteY383" fmla="*/ 2455286 h 6857999"/>
              <a:gd name="connsiteX384" fmla="*/ 5582942 w 5913439"/>
              <a:gd name="connsiteY384" fmla="*/ 2456633 h 6857999"/>
              <a:gd name="connsiteX385" fmla="*/ 5576655 w 5913439"/>
              <a:gd name="connsiteY385" fmla="*/ 2457082 h 6857999"/>
              <a:gd name="connsiteX386" fmla="*/ 5570369 w 5913439"/>
              <a:gd name="connsiteY386" fmla="*/ 2457082 h 6857999"/>
              <a:gd name="connsiteX387" fmla="*/ 5563633 w 5913439"/>
              <a:gd name="connsiteY387" fmla="*/ 2456633 h 6857999"/>
              <a:gd name="connsiteX388" fmla="*/ 5555999 w 5913439"/>
              <a:gd name="connsiteY388" fmla="*/ 2455286 h 6857999"/>
              <a:gd name="connsiteX389" fmla="*/ 5548815 w 5913439"/>
              <a:gd name="connsiteY389" fmla="*/ 2453489 h 6857999"/>
              <a:gd name="connsiteX390" fmla="*/ 5541181 w 5913439"/>
              <a:gd name="connsiteY390" fmla="*/ 2450795 h 6857999"/>
              <a:gd name="connsiteX391" fmla="*/ 5533547 w 5913439"/>
              <a:gd name="connsiteY391" fmla="*/ 2447652 h 6857999"/>
              <a:gd name="connsiteX392" fmla="*/ 5525464 w 5913439"/>
              <a:gd name="connsiteY392" fmla="*/ 2443611 h 6857999"/>
              <a:gd name="connsiteX393" fmla="*/ 5517382 w 5913439"/>
              <a:gd name="connsiteY393" fmla="*/ 2447203 h 6857999"/>
              <a:gd name="connsiteX394" fmla="*/ 5510197 w 5913439"/>
              <a:gd name="connsiteY394" fmla="*/ 2450346 h 6857999"/>
              <a:gd name="connsiteX395" fmla="*/ 5503012 w 5913439"/>
              <a:gd name="connsiteY395" fmla="*/ 2453489 h 6857999"/>
              <a:gd name="connsiteX396" fmla="*/ 5495827 w 5913439"/>
              <a:gd name="connsiteY396" fmla="*/ 2456184 h 6857999"/>
              <a:gd name="connsiteX397" fmla="*/ 5480111 w 5913439"/>
              <a:gd name="connsiteY397" fmla="*/ 2460674 h 6857999"/>
              <a:gd name="connsiteX398" fmla="*/ 5465292 w 5913439"/>
              <a:gd name="connsiteY398" fmla="*/ 2464716 h 6857999"/>
              <a:gd name="connsiteX399" fmla="*/ 5449576 w 5913439"/>
              <a:gd name="connsiteY399" fmla="*/ 2467410 h 6857999"/>
              <a:gd name="connsiteX400" fmla="*/ 5434308 w 5913439"/>
              <a:gd name="connsiteY400" fmla="*/ 2470553 h 6857999"/>
              <a:gd name="connsiteX401" fmla="*/ 5419041 w 5913439"/>
              <a:gd name="connsiteY401" fmla="*/ 2471901 h 6857999"/>
              <a:gd name="connsiteX402" fmla="*/ 5403324 w 5913439"/>
              <a:gd name="connsiteY402" fmla="*/ 2473248 h 6857999"/>
              <a:gd name="connsiteX403" fmla="*/ 5371891 w 5913439"/>
              <a:gd name="connsiteY403" fmla="*/ 2475044 h 6857999"/>
              <a:gd name="connsiteX404" fmla="*/ 5341356 w 5913439"/>
              <a:gd name="connsiteY404" fmla="*/ 2476840 h 6857999"/>
              <a:gd name="connsiteX405" fmla="*/ 5325190 w 5913439"/>
              <a:gd name="connsiteY405" fmla="*/ 2477738 h 6857999"/>
              <a:gd name="connsiteX406" fmla="*/ 5309923 w 5913439"/>
              <a:gd name="connsiteY406" fmla="*/ 2478636 h 6857999"/>
              <a:gd name="connsiteX407" fmla="*/ 5294206 w 5913439"/>
              <a:gd name="connsiteY407" fmla="*/ 2479983 h 6857999"/>
              <a:gd name="connsiteX408" fmla="*/ 5278939 w 5913439"/>
              <a:gd name="connsiteY408" fmla="*/ 2482228 h 6857999"/>
              <a:gd name="connsiteX409" fmla="*/ 5275346 w 5913439"/>
              <a:gd name="connsiteY409" fmla="*/ 2506477 h 6857999"/>
              <a:gd name="connsiteX410" fmla="*/ 5278939 w 5913439"/>
              <a:gd name="connsiteY410" fmla="*/ 2523540 h 6857999"/>
              <a:gd name="connsiteX411" fmla="*/ 5282531 w 5913439"/>
              <a:gd name="connsiteY411" fmla="*/ 2540604 h 6857999"/>
              <a:gd name="connsiteX412" fmla="*/ 5285225 w 5913439"/>
              <a:gd name="connsiteY412" fmla="*/ 2558117 h 6857999"/>
              <a:gd name="connsiteX413" fmla="*/ 5287021 w 5913439"/>
              <a:gd name="connsiteY413" fmla="*/ 2575181 h 6857999"/>
              <a:gd name="connsiteX414" fmla="*/ 5287919 w 5913439"/>
              <a:gd name="connsiteY414" fmla="*/ 2584162 h 6857999"/>
              <a:gd name="connsiteX415" fmla="*/ 5287919 w 5913439"/>
              <a:gd name="connsiteY415" fmla="*/ 2592693 h 6857999"/>
              <a:gd name="connsiteX416" fmla="*/ 5287919 w 5913439"/>
              <a:gd name="connsiteY416" fmla="*/ 2601225 h 6857999"/>
              <a:gd name="connsiteX417" fmla="*/ 5287021 w 5913439"/>
              <a:gd name="connsiteY417" fmla="*/ 2609757 h 6857999"/>
              <a:gd name="connsiteX418" fmla="*/ 5286123 w 5913439"/>
              <a:gd name="connsiteY418" fmla="*/ 2618738 h 6857999"/>
              <a:gd name="connsiteX419" fmla="*/ 5284776 w 5913439"/>
              <a:gd name="connsiteY419" fmla="*/ 2627270 h 6857999"/>
              <a:gd name="connsiteX420" fmla="*/ 5282531 w 5913439"/>
              <a:gd name="connsiteY420" fmla="*/ 2635802 h 6857999"/>
              <a:gd name="connsiteX421" fmla="*/ 5279837 w 5913439"/>
              <a:gd name="connsiteY421" fmla="*/ 2644783 h 6857999"/>
              <a:gd name="connsiteX422" fmla="*/ 5282531 w 5913439"/>
              <a:gd name="connsiteY422" fmla="*/ 2649722 h 6857999"/>
              <a:gd name="connsiteX423" fmla="*/ 5284776 w 5913439"/>
              <a:gd name="connsiteY423" fmla="*/ 2655560 h 6857999"/>
              <a:gd name="connsiteX424" fmla="*/ 5286123 w 5913439"/>
              <a:gd name="connsiteY424" fmla="*/ 2660499 h 6857999"/>
              <a:gd name="connsiteX425" fmla="*/ 5287470 w 5913439"/>
              <a:gd name="connsiteY425" fmla="*/ 2665439 h 6857999"/>
              <a:gd name="connsiteX426" fmla="*/ 5287919 w 5913439"/>
              <a:gd name="connsiteY426" fmla="*/ 2670827 h 6857999"/>
              <a:gd name="connsiteX427" fmla="*/ 5288369 w 5913439"/>
              <a:gd name="connsiteY427" fmla="*/ 2675767 h 6857999"/>
              <a:gd name="connsiteX428" fmla="*/ 5288369 w 5913439"/>
              <a:gd name="connsiteY428" fmla="*/ 2680706 h 6857999"/>
              <a:gd name="connsiteX429" fmla="*/ 5287919 w 5913439"/>
              <a:gd name="connsiteY429" fmla="*/ 2686095 h 6857999"/>
              <a:gd name="connsiteX430" fmla="*/ 5286123 w 5913439"/>
              <a:gd name="connsiteY430" fmla="*/ 2696423 h 6857999"/>
              <a:gd name="connsiteX431" fmla="*/ 5283878 w 5913439"/>
              <a:gd name="connsiteY431" fmla="*/ 2706751 h 6857999"/>
              <a:gd name="connsiteX432" fmla="*/ 5278490 w 5913439"/>
              <a:gd name="connsiteY432" fmla="*/ 2727407 h 6857999"/>
              <a:gd name="connsiteX433" fmla="*/ 5276244 w 5913439"/>
              <a:gd name="connsiteY433" fmla="*/ 2747165 h 6857999"/>
              <a:gd name="connsiteX434" fmla="*/ 5273101 w 5913439"/>
              <a:gd name="connsiteY434" fmla="*/ 2766923 h 6857999"/>
              <a:gd name="connsiteX435" fmla="*/ 5270856 w 5913439"/>
              <a:gd name="connsiteY435" fmla="*/ 2776802 h 6857999"/>
              <a:gd name="connsiteX436" fmla="*/ 5268611 w 5913439"/>
              <a:gd name="connsiteY436" fmla="*/ 2786232 h 6857999"/>
              <a:gd name="connsiteX437" fmla="*/ 5265916 w 5913439"/>
              <a:gd name="connsiteY437" fmla="*/ 2795213 h 6857999"/>
              <a:gd name="connsiteX438" fmla="*/ 5262324 w 5913439"/>
              <a:gd name="connsiteY438" fmla="*/ 2805092 h 6857999"/>
              <a:gd name="connsiteX439" fmla="*/ 5259181 w 5913439"/>
              <a:gd name="connsiteY439" fmla="*/ 2813624 h 6857999"/>
              <a:gd name="connsiteX440" fmla="*/ 5255139 w 5913439"/>
              <a:gd name="connsiteY440" fmla="*/ 2822604 h 6857999"/>
              <a:gd name="connsiteX441" fmla="*/ 5250200 w 5913439"/>
              <a:gd name="connsiteY441" fmla="*/ 2830688 h 6857999"/>
              <a:gd name="connsiteX442" fmla="*/ 5244811 w 5913439"/>
              <a:gd name="connsiteY442" fmla="*/ 2839668 h 6857999"/>
              <a:gd name="connsiteX443" fmla="*/ 5238974 w 5913439"/>
              <a:gd name="connsiteY443" fmla="*/ 2847302 h 6857999"/>
              <a:gd name="connsiteX444" fmla="*/ 5232238 w 5913439"/>
              <a:gd name="connsiteY444" fmla="*/ 2854936 h 6857999"/>
              <a:gd name="connsiteX445" fmla="*/ 5224155 w 5913439"/>
              <a:gd name="connsiteY445" fmla="*/ 2861671 h 6857999"/>
              <a:gd name="connsiteX446" fmla="*/ 5216072 w 5913439"/>
              <a:gd name="connsiteY446" fmla="*/ 2868407 h 6857999"/>
              <a:gd name="connsiteX447" fmla="*/ 5216521 w 5913439"/>
              <a:gd name="connsiteY447" fmla="*/ 2869754 h 6857999"/>
              <a:gd name="connsiteX448" fmla="*/ 5216970 w 5913439"/>
              <a:gd name="connsiteY448" fmla="*/ 2871102 h 6857999"/>
              <a:gd name="connsiteX449" fmla="*/ 5216970 w 5913439"/>
              <a:gd name="connsiteY449" fmla="*/ 2872448 h 6857999"/>
              <a:gd name="connsiteX450" fmla="*/ 5216970 w 5913439"/>
              <a:gd name="connsiteY450" fmla="*/ 2874245 h 6857999"/>
              <a:gd name="connsiteX451" fmla="*/ 5215623 w 5913439"/>
              <a:gd name="connsiteY451" fmla="*/ 2876490 h 6857999"/>
              <a:gd name="connsiteX452" fmla="*/ 5213827 w 5913439"/>
              <a:gd name="connsiteY452" fmla="*/ 2879184 h 6857999"/>
              <a:gd name="connsiteX453" fmla="*/ 5211582 w 5913439"/>
              <a:gd name="connsiteY453" fmla="*/ 2881430 h 6857999"/>
              <a:gd name="connsiteX454" fmla="*/ 5208888 w 5913439"/>
              <a:gd name="connsiteY454" fmla="*/ 2883675 h 6857999"/>
              <a:gd name="connsiteX455" fmla="*/ 5203499 w 5913439"/>
              <a:gd name="connsiteY455" fmla="*/ 2888165 h 6857999"/>
              <a:gd name="connsiteX456" fmla="*/ 5200805 w 5913439"/>
              <a:gd name="connsiteY456" fmla="*/ 2890410 h 6857999"/>
              <a:gd name="connsiteX457" fmla="*/ 5199009 w 5913439"/>
              <a:gd name="connsiteY457" fmla="*/ 2893105 h 6857999"/>
              <a:gd name="connsiteX458" fmla="*/ 5198110 w 5913439"/>
              <a:gd name="connsiteY458" fmla="*/ 2895350 h 6857999"/>
              <a:gd name="connsiteX459" fmla="*/ 5198110 w 5913439"/>
              <a:gd name="connsiteY459" fmla="*/ 2896697 h 6857999"/>
              <a:gd name="connsiteX460" fmla="*/ 5198110 w 5913439"/>
              <a:gd name="connsiteY460" fmla="*/ 2897595 h 6857999"/>
              <a:gd name="connsiteX461" fmla="*/ 5198560 w 5913439"/>
              <a:gd name="connsiteY461" fmla="*/ 2898942 h 6857999"/>
              <a:gd name="connsiteX462" fmla="*/ 5199009 w 5913439"/>
              <a:gd name="connsiteY462" fmla="*/ 2900289 h 6857999"/>
              <a:gd name="connsiteX463" fmla="*/ 5201703 w 5913439"/>
              <a:gd name="connsiteY463" fmla="*/ 2902984 h 6857999"/>
              <a:gd name="connsiteX464" fmla="*/ 5205744 w 5913439"/>
              <a:gd name="connsiteY464" fmla="*/ 2905678 h 6857999"/>
              <a:gd name="connsiteX465" fmla="*/ 5212031 w 5913439"/>
              <a:gd name="connsiteY465" fmla="*/ 2908372 h 6857999"/>
              <a:gd name="connsiteX466" fmla="*/ 5216970 w 5913439"/>
              <a:gd name="connsiteY466" fmla="*/ 2911515 h 6857999"/>
              <a:gd name="connsiteX467" fmla="*/ 5221461 w 5913439"/>
              <a:gd name="connsiteY467" fmla="*/ 2914210 h 6857999"/>
              <a:gd name="connsiteX468" fmla="*/ 5225502 w 5913439"/>
              <a:gd name="connsiteY468" fmla="*/ 2917802 h 6857999"/>
              <a:gd name="connsiteX469" fmla="*/ 5229544 w 5913439"/>
              <a:gd name="connsiteY469" fmla="*/ 2921394 h 6857999"/>
              <a:gd name="connsiteX470" fmla="*/ 5232687 w 5913439"/>
              <a:gd name="connsiteY470" fmla="*/ 2924987 h 6857999"/>
              <a:gd name="connsiteX471" fmla="*/ 5235381 w 5913439"/>
              <a:gd name="connsiteY471" fmla="*/ 2929028 h 6857999"/>
              <a:gd name="connsiteX472" fmla="*/ 5237177 w 5913439"/>
              <a:gd name="connsiteY472" fmla="*/ 2933070 h 6857999"/>
              <a:gd name="connsiteX473" fmla="*/ 5238525 w 5913439"/>
              <a:gd name="connsiteY473" fmla="*/ 2937111 h 6857999"/>
              <a:gd name="connsiteX474" fmla="*/ 5239423 w 5913439"/>
              <a:gd name="connsiteY474" fmla="*/ 2940704 h 6857999"/>
              <a:gd name="connsiteX475" fmla="*/ 5239423 w 5913439"/>
              <a:gd name="connsiteY475" fmla="*/ 2944745 h 6857999"/>
              <a:gd name="connsiteX476" fmla="*/ 5238974 w 5913439"/>
              <a:gd name="connsiteY476" fmla="*/ 2948337 h 6857999"/>
              <a:gd name="connsiteX477" fmla="*/ 5238075 w 5913439"/>
              <a:gd name="connsiteY477" fmla="*/ 2951481 h 6857999"/>
              <a:gd name="connsiteX478" fmla="*/ 5236728 w 5913439"/>
              <a:gd name="connsiteY478" fmla="*/ 2954175 h 6857999"/>
              <a:gd name="connsiteX479" fmla="*/ 5234483 w 5913439"/>
              <a:gd name="connsiteY479" fmla="*/ 2956420 h 6857999"/>
              <a:gd name="connsiteX480" fmla="*/ 5231340 w 5913439"/>
              <a:gd name="connsiteY480" fmla="*/ 2957767 h 6857999"/>
              <a:gd name="connsiteX481" fmla="*/ 5227747 w 5913439"/>
              <a:gd name="connsiteY481" fmla="*/ 2958665 h 6857999"/>
              <a:gd name="connsiteX482" fmla="*/ 5222359 w 5913439"/>
              <a:gd name="connsiteY482" fmla="*/ 2959563 h 6857999"/>
              <a:gd name="connsiteX483" fmla="*/ 5217419 w 5913439"/>
              <a:gd name="connsiteY483" fmla="*/ 2960461 h 6857999"/>
              <a:gd name="connsiteX484" fmla="*/ 5212480 w 5913439"/>
              <a:gd name="connsiteY484" fmla="*/ 2962258 h 6857999"/>
              <a:gd name="connsiteX485" fmla="*/ 5207540 w 5913439"/>
              <a:gd name="connsiteY485" fmla="*/ 2963605 h 6857999"/>
              <a:gd name="connsiteX486" fmla="*/ 5199009 w 5913439"/>
              <a:gd name="connsiteY486" fmla="*/ 2967646 h 6857999"/>
              <a:gd name="connsiteX487" fmla="*/ 5190028 w 5913439"/>
              <a:gd name="connsiteY487" fmla="*/ 2972586 h 6857999"/>
              <a:gd name="connsiteX488" fmla="*/ 5181945 w 5913439"/>
              <a:gd name="connsiteY488" fmla="*/ 2977974 h 6857999"/>
              <a:gd name="connsiteX489" fmla="*/ 5174311 w 5913439"/>
              <a:gd name="connsiteY489" fmla="*/ 2984710 h 6857999"/>
              <a:gd name="connsiteX490" fmla="*/ 5159493 w 5913439"/>
              <a:gd name="connsiteY490" fmla="*/ 2997283 h 6857999"/>
              <a:gd name="connsiteX491" fmla="*/ 5151859 w 5913439"/>
              <a:gd name="connsiteY491" fmla="*/ 3003121 h 6857999"/>
              <a:gd name="connsiteX492" fmla="*/ 5144225 w 5913439"/>
              <a:gd name="connsiteY492" fmla="*/ 3009407 h 6857999"/>
              <a:gd name="connsiteX493" fmla="*/ 5136591 w 5913439"/>
              <a:gd name="connsiteY493" fmla="*/ 3014796 h 6857999"/>
              <a:gd name="connsiteX494" fmla="*/ 5128509 w 5913439"/>
              <a:gd name="connsiteY494" fmla="*/ 3019735 h 6857999"/>
              <a:gd name="connsiteX495" fmla="*/ 5119977 w 5913439"/>
              <a:gd name="connsiteY495" fmla="*/ 3024226 h 6857999"/>
              <a:gd name="connsiteX496" fmla="*/ 5115486 w 5913439"/>
              <a:gd name="connsiteY496" fmla="*/ 3026022 h 6857999"/>
              <a:gd name="connsiteX497" fmla="*/ 5110996 w 5913439"/>
              <a:gd name="connsiteY497" fmla="*/ 3027369 h 6857999"/>
              <a:gd name="connsiteX498" fmla="*/ 5106056 w 5913439"/>
              <a:gd name="connsiteY498" fmla="*/ 3028267 h 6857999"/>
              <a:gd name="connsiteX499" fmla="*/ 5101566 w 5913439"/>
              <a:gd name="connsiteY499" fmla="*/ 3029165 h 6857999"/>
              <a:gd name="connsiteX500" fmla="*/ 5096177 w 5913439"/>
              <a:gd name="connsiteY500" fmla="*/ 3029614 h 6857999"/>
              <a:gd name="connsiteX501" fmla="*/ 5091238 w 5913439"/>
              <a:gd name="connsiteY501" fmla="*/ 3030064 h 6857999"/>
              <a:gd name="connsiteX502" fmla="*/ 5053967 w 5913439"/>
              <a:gd name="connsiteY502" fmla="*/ 3033656 h 6857999"/>
              <a:gd name="connsiteX503" fmla="*/ 4972690 w 5913439"/>
              <a:gd name="connsiteY503" fmla="*/ 3035901 h 6857999"/>
              <a:gd name="connsiteX504" fmla="*/ 4869859 w 5913439"/>
              <a:gd name="connsiteY504" fmla="*/ 3054312 h 6857999"/>
              <a:gd name="connsiteX505" fmla="*/ 4868511 w 5913439"/>
              <a:gd name="connsiteY505" fmla="*/ 3071376 h 6857999"/>
              <a:gd name="connsiteX506" fmla="*/ 4867613 w 5913439"/>
              <a:gd name="connsiteY506" fmla="*/ 3088439 h 6857999"/>
              <a:gd name="connsiteX507" fmla="*/ 4867164 w 5913439"/>
              <a:gd name="connsiteY507" fmla="*/ 3106401 h 6857999"/>
              <a:gd name="connsiteX508" fmla="*/ 4867613 w 5913439"/>
              <a:gd name="connsiteY508" fmla="*/ 3123465 h 6857999"/>
              <a:gd name="connsiteX509" fmla="*/ 4868062 w 5913439"/>
              <a:gd name="connsiteY509" fmla="*/ 3158490 h 6857999"/>
              <a:gd name="connsiteX510" fmla="*/ 4867613 w 5913439"/>
              <a:gd name="connsiteY510" fmla="*/ 3176452 h 6857999"/>
              <a:gd name="connsiteX511" fmla="*/ 4867164 w 5913439"/>
              <a:gd name="connsiteY511" fmla="*/ 3193516 h 6857999"/>
              <a:gd name="connsiteX512" fmla="*/ 4865368 w 5913439"/>
              <a:gd name="connsiteY512" fmla="*/ 3210579 h 6857999"/>
              <a:gd name="connsiteX513" fmla="*/ 4864021 w 5913439"/>
              <a:gd name="connsiteY513" fmla="*/ 3219111 h 6857999"/>
              <a:gd name="connsiteX514" fmla="*/ 4862225 w 5913439"/>
              <a:gd name="connsiteY514" fmla="*/ 3227194 h 6857999"/>
              <a:gd name="connsiteX515" fmla="*/ 4860429 w 5913439"/>
              <a:gd name="connsiteY515" fmla="*/ 3235277 h 6857999"/>
              <a:gd name="connsiteX516" fmla="*/ 4858183 w 5913439"/>
              <a:gd name="connsiteY516" fmla="*/ 3243809 h 6857999"/>
              <a:gd name="connsiteX517" fmla="*/ 4855040 w 5913439"/>
              <a:gd name="connsiteY517" fmla="*/ 3251892 h 6857999"/>
              <a:gd name="connsiteX518" fmla="*/ 4851897 w 5913439"/>
              <a:gd name="connsiteY518" fmla="*/ 3259975 h 6857999"/>
              <a:gd name="connsiteX519" fmla="*/ 4848304 w 5913439"/>
              <a:gd name="connsiteY519" fmla="*/ 3267608 h 6857999"/>
              <a:gd name="connsiteX520" fmla="*/ 4844263 w 5913439"/>
              <a:gd name="connsiteY520" fmla="*/ 3275242 h 6857999"/>
              <a:gd name="connsiteX521" fmla="*/ 4839773 w 5913439"/>
              <a:gd name="connsiteY521" fmla="*/ 3283325 h 6857999"/>
              <a:gd name="connsiteX522" fmla="*/ 4834384 w 5913439"/>
              <a:gd name="connsiteY522" fmla="*/ 3290510 h 6857999"/>
              <a:gd name="connsiteX523" fmla="*/ 4828546 w 5913439"/>
              <a:gd name="connsiteY523" fmla="*/ 3297694 h 6857999"/>
              <a:gd name="connsiteX524" fmla="*/ 4822260 w 5913439"/>
              <a:gd name="connsiteY524" fmla="*/ 3304879 h 6857999"/>
              <a:gd name="connsiteX525" fmla="*/ 4814626 w 5913439"/>
              <a:gd name="connsiteY525" fmla="*/ 3312064 h 6857999"/>
              <a:gd name="connsiteX526" fmla="*/ 4806992 w 5913439"/>
              <a:gd name="connsiteY526" fmla="*/ 3319249 h 6857999"/>
              <a:gd name="connsiteX527" fmla="*/ 4809237 w 5913439"/>
              <a:gd name="connsiteY527" fmla="*/ 3329128 h 6857999"/>
              <a:gd name="connsiteX528" fmla="*/ 4811034 w 5913439"/>
              <a:gd name="connsiteY528" fmla="*/ 3338108 h 6857999"/>
              <a:gd name="connsiteX529" fmla="*/ 4812381 w 5913439"/>
              <a:gd name="connsiteY529" fmla="*/ 3347089 h 6857999"/>
              <a:gd name="connsiteX530" fmla="*/ 4812830 w 5913439"/>
              <a:gd name="connsiteY530" fmla="*/ 3355621 h 6857999"/>
              <a:gd name="connsiteX531" fmla="*/ 4812830 w 5913439"/>
              <a:gd name="connsiteY531" fmla="*/ 3363704 h 6857999"/>
              <a:gd name="connsiteX532" fmla="*/ 4811932 w 5913439"/>
              <a:gd name="connsiteY532" fmla="*/ 3371338 h 6857999"/>
              <a:gd name="connsiteX533" fmla="*/ 4811034 w 5913439"/>
              <a:gd name="connsiteY533" fmla="*/ 3378073 h 6857999"/>
              <a:gd name="connsiteX534" fmla="*/ 4809237 w 5913439"/>
              <a:gd name="connsiteY534" fmla="*/ 3384809 h 6857999"/>
              <a:gd name="connsiteX535" fmla="*/ 4806992 w 5913439"/>
              <a:gd name="connsiteY535" fmla="*/ 3391545 h 6857999"/>
              <a:gd name="connsiteX536" fmla="*/ 4804298 w 5913439"/>
              <a:gd name="connsiteY536" fmla="*/ 3397382 h 6857999"/>
              <a:gd name="connsiteX537" fmla="*/ 4801155 w 5913439"/>
              <a:gd name="connsiteY537" fmla="*/ 3403220 h 6857999"/>
              <a:gd name="connsiteX538" fmla="*/ 4798011 w 5913439"/>
              <a:gd name="connsiteY538" fmla="*/ 3408159 h 6857999"/>
              <a:gd name="connsiteX539" fmla="*/ 4793970 w 5913439"/>
              <a:gd name="connsiteY539" fmla="*/ 3413099 h 6857999"/>
              <a:gd name="connsiteX540" fmla="*/ 4789929 w 5913439"/>
              <a:gd name="connsiteY540" fmla="*/ 3418038 h 6857999"/>
              <a:gd name="connsiteX541" fmla="*/ 4785438 w 5913439"/>
              <a:gd name="connsiteY541" fmla="*/ 3422529 h 6857999"/>
              <a:gd name="connsiteX542" fmla="*/ 4780050 w 5913439"/>
              <a:gd name="connsiteY542" fmla="*/ 3427019 h 6857999"/>
              <a:gd name="connsiteX543" fmla="*/ 4775110 w 5913439"/>
              <a:gd name="connsiteY543" fmla="*/ 3431061 h 6857999"/>
              <a:gd name="connsiteX544" fmla="*/ 4769722 w 5913439"/>
              <a:gd name="connsiteY544" fmla="*/ 3435102 h 6857999"/>
              <a:gd name="connsiteX545" fmla="*/ 4758495 w 5913439"/>
              <a:gd name="connsiteY545" fmla="*/ 3441838 h 6857999"/>
              <a:gd name="connsiteX546" fmla="*/ 4746371 w 5913439"/>
              <a:gd name="connsiteY546" fmla="*/ 3448573 h 6857999"/>
              <a:gd name="connsiteX547" fmla="*/ 4733349 w 5913439"/>
              <a:gd name="connsiteY547" fmla="*/ 3454860 h 6857999"/>
              <a:gd name="connsiteX548" fmla="*/ 4707304 w 5913439"/>
              <a:gd name="connsiteY548" fmla="*/ 3466984 h 6857999"/>
              <a:gd name="connsiteX549" fmla="*/ 4694282 w 5913439"/>
              <a:gd name="connsiteY549" fmla="*/ 3472822 h 6857999"/>
              <a:gd name="connsiteX550" fmla="*/ 4682158 w 5913439"/>
              <a:gd name="connsiteY550" fmla="*/ 3479108 h 6857999"/>
              <a:gd name="connsiteX551" fmla="*/ 4547444 w 5913439"/>
              <a:gd name="connsiteY551" fmla="*/ 3506500 h 6857999"/>
              <a:gd name="connsiteX552" fmla="*/ 4563610 w 5913439"/>
              <a:gd name="connsiteY552" fmla="*/ 3544669 h 6857999"/>
              <a:gd name="connsiteX553" fmla="*/ 4572591 w 5913439"/>
              <a:gd name="connsiteY553" fmla="*/ 3546914 h 6857999"/>
              <a:gd name="connsiteX554" fmla="*/ 4582021 w 5913439"/>
              <a:gd name="connsiteY554" fmla="*/ 3548261 h 6857999"/>
              <a:gd name="connsiteX555" fmla="*/ 4601779 w 5913439"/>
              <a:gd name="connsiteY555" fmla="*/ 3547812 h 6857999"/>
              <a:gd name="connsiteX556" fmla="*/ 4620639 w 5913439"/>
              <a:gd name="connsiteY556" fmla="*/ 3548710 h 6857999"/>
              <a:gd name="connsiteX557" fmla="*/ 4639947 w 5913439"/>
              <a:gd name="connsiteY557" fmla="*/ 3550058 h 6857999"/>
              <a:gd name="connsiteX558" fmla="*/ 4658359 w 5913439"/>
              <a:gd name="connsiteY558" fmla="*/ 3552303 h 6857999"/>
              <a:gd name="connsiteX559" fmla="*/ 4677218 w 5913439"/>
              <a:gd name="connsiteY559" fmla="*/ 3554997 h 6857999"/>
              <a:gd name="connsiteX560" fmla="*/ 4695180 w 5913439"/>
              <a:gd name="connsiteY560" fmla="*/ 3558589 h 6857999"/>
              <a:gd name="connsiteX561" fmla="*/ 4713591 w 5913439"/>
              <a:gd name="connsiteY561" fmla="*/ 3563080 h 6857999"/>
              <a:gd name="connsiteX562" fmla="*/ 4731553 w 5913439"/>
              <a:gd name="connsiteY562" fmla="*/ 3568019 h 6857999"/>
              <a:gd name="connsiteX563" fmla="*/ 4749514 w 5913439"/>
              <a:gd name="connsiteY563" fmla="*/ 3573857 h 6857999"/>
              <a:gd name="connsiteX564" fmla="*/ 4767027 w 5913439"/>
              <a:gd name="connsiteY564" fmla="*/ 3579695 h 6857999"/>
              <a:gd name="connsiteX565" fmla="*/ 4784540 w 5913439"/>
              <a:gd name="connsiteY565" fmla="*/ 3586430 h 6857999"/>
              <a:gd name="connsiteX566" fmla="*/ 4802053 w 5913439"/>
              <a:gd name="connsiteY566" fmla="*/ 3593166 h 6857999"/>
              <a:gd name="connsiteX567" fmla="*/ 4819116 w 5913439"/>
              <a:gd name="connsiteY567" fmla="*/ 3600800 h 6857999"/>
              <a:gd name="connsiteX568" fmla="*/ 4836629 w 5913439"/>
              <a:gd name="connsiteY568" fmla="*/ 3608882 h 6857999"/>
              <a:gd name="connsiteX569" fmla="*/ 4853244 w 5913439"/>
              <a:gd name="connsiteY569" fmla="*/ 3616965 h 6857999"/>
              <a:gd name="connsiteX570" fmla="*/ 4870757 w 5913439"/>
              <a:gd name="connsiteY570" fmla="*/ 3625497 h 6857999"/>
              <a:gd name="connsiteX571" fmla="*/ 4871206 w 5913439"/>
              <a:gd name="connsiteY571" fmla="*/ 3625497 h 6857999"/>
              <a:gd name="connsiteX572" fmla="*/ 4885575 w 5913439"/>
              <a:gd name="connsiteY572" fmla="*/ 3629089 h 6857999"/>
              <a:gd name="connsiteX573" fmla="*/ 4899046 w 5913439"/>
              <a:gd name="connsiteY573" fmla="*/ 3633131 h 6857999"/>
              <a:gd name="connsiteX574" fmla="*/ 4911171 w 5913439"/>
              <a:gd name="connsiteY574" fmla="*/ 3638070 h 6857999"/>
              <a:gd name="connsiteX575" fmla="*/ 4917008 w 5913439"/>
              <a:gd name="connsiteY575" fmla="*/ 3640765 h 6857999"/>
              <a:gd name="connsiteX576" fmla="*/ 4922397 w 5913439"/>
              <a:gd name="connsiteY576" fmla="*/ 3643459 h 6857999"/>
              <a:gd name="connsiteX577" fmla="*/ 4927785 w 5913439"/>
              <a:gd name="connsiteY577" fmla="*/ 3647051 h 6857999"/>
              <a:gd name="connsiteX578" fmla="*/ 4932725 w 5913439"/>
              <a:gd name="connsiteY578" fmla="*/ 3650195 h 6857999"/>
              <a:gd name="connsiteX579" fmla="*/ 4937664 w 5913439"/>
              <a:gd name="connsiteY579" fmla="*/ 3653338 h 6857999"/>
              <a:gd name="connsiteX580" fmla="*/ 4942155 w 5913439"/>
              <a:gd name="connsiteY580" fmla="*/ 3656930 h 6857999"/>
              <a:gd name="connsiteX581" fmla="*/ 4946196 w 5913439"/>
              <a:gd name="connsiteY581" fmla="*/ 3660972 h 6857999"/>
              <a:gd name="connsiteX582" fmla="*/ 4949789 w 5913439"/>
              <a:gd name="connsiteY582" fmla="*/ 3665013 h 6857999"/>
              <a:gd name="connsiteX583" fmla="*/ 4953381 w 5913439"/>
              <a:gd name="connsiteY583" fmla="*/ 3669054 h 6857999"/>
              <a:gd name="connsiteX584" fmla="*/ 4956973 w 5913439"/>
              <a:gd name="connsiteY584" fmla="*/ 3673545 h 6857999"/>
              <a:gd name="connsiteX585" fmla="*/ 4960117 w 5913439"/>
              <a:gd name="connsiteY585" fmla="*/ 3678035 h 6857999"/>
              <a:gd name="connsiteX586" fmla="*/ 4962811 w 5913439"/>
              <a:gd name="connsiteY586" fmla="*/ 3682975 h 6857999"/>
              <a:gd name="connsiteX587" fmla="*/ 4965505 w 5913439"/>
              <a:gd name="connsiteY587" fmla="*/ 3687914 h 6857999"/>
              <a:gd name="connsiteX588" fmla="*/ 4968199 w 5913439"/>
              <a:gd name="connsiteY588" fmla="*/ 3693303 h 6857999"/>
              <a:gd name="connsiteX589" fmla="*/ 4969996 w 5913439"/>
              <a:gd name="connsiteY589" fmla="*/ 3698691 h 6857999"/>
              <a:gd name="connsiteX590" fmla="*/ 4971792 w 5913439"/>
              <a:gd name="connsiteY590" fmla="*/ 3704080 h 6857999"/>
              <a:gd name="connsiteX591" fmla="*/ 4973588 w 5913439"/>
              <a:gd name="connsiteY591" fmla="*/ 3709918 h 6857999"/>
              <a:gd name="connsiteX592" fmla="*/ 4974935 w 5913439"/>
              <a:gd name="connsiteY592" fmla="*/ 3715755 h 6857999"/>
              <a:gd name="connsiteX593" fmla="*/ 4975833 w 5913439"/>
              <a:gd name="connsiteY593" fmla="*/ 3722491 h 6857999"/>
              <a:gd name="connsiteX594" fmla="*/ 4976731 w 5913439"/>
              <a:gd name="connsiteY594" fmla="*/ 3728777 h 6857999"/>
              <a:gd name="connsiteX595" fmla="*/ 4977180 w 5913439"/>
              <a:gd name="connsiteY595" fmla="*/ 3742249 h 6857999"/>
              <a:gd name="connsiteX596" fmla="*/ 4977180 w 5913439"/>
              <a:gd name="connsiteY596" fmla="*/ 3757067 h 6857999"/>
              <a:gd name="connsiteX597" fmla="*/ 4975833 w 5913439"/>
              <a:gd name="connsiteY597" fmla="*/ 3771886 h 6857999"/>
              <a:gd name="connsiteX598" fmla="*/ 4974935 w 5913439"/>
              <a:gd name="connsiteY598" fmla="*/ 3784908 h 6857999"/>
              <a:gd name="connsiteX599" fmla="*/ 4974037 w 5913439"/>
              <a:gd name="connsiteY599" fmla="*/ 3797930 h 6857999"/>
              <a:gd name="connsiteX600" fmla="*/ 4974037 w 5913439"/>
              <a:gd name="connsiteY600" fmla="*/ 3810504 h 6857999"/>
              <a:gd name="connsiteX601" fmla="*/ 4974486 w 5913439"/>
              <a:gd name="connsiteY601" fmla="*/ 3823526 h 6857999"/>
              <a:gd name="connsiteX602" fmla="*/ 4975384 w 5913439"/>
              <a:gd name="connsiteY602" fmla="*/ 3849571 h 6857999"/>
              <a:gd name="connsiteX603" fmla="*/ 4975833 w 5913439"/>
              <a:gd name="connsiteY603" fmla="*/ 3876064 h 6857999"/>
              <a:gd name="connsiteX604" fmla="*/ 4975833 w 5913439"/>
              <a:gd name="connsiteY604" fmla="*/ 3888638 h 6857999"/>
              <a:gd name="connsiteX605" fmla="*/ 4975384 w 5913439"/>
              <a:gd name="connsiteY605" fmla="*/ 3901660 h 6857999"/>
              <a:gd name="connsiteX606" fmla="*/ 4974037 w 5913439"/>
              <a:gd name="connsiteY606" fmla="*/ 3914682 h 6857999"/>
              <a:gd name="connsiteX607" fmla="*/ 4972241 w 5913439"/>
              <a:gd name="connsiteY607" fmla="*/ 3927255 h 6857999"/>
              <a:gd name="connsiteX608" fmla="*/ 4969547 w 5913439"/>
              <a:gd name="connsiteY608" fmla="*/ 3940278 h 6857999"/>
              <a:gd name="connsiteX609" fmla="*/ 4965056 w 5913439"/>
              <a:gd name="connsiteY609" fmla="*/ 3952851 h 6857999"/>
              <a:gd name="connsiteX610" fmla="*/ 4962811 w 5913439"/>
              <a:gd name="connsiteY610" fmla="*/ 3959138 h 6857999"/>
              <a:gd name="connsiteX611" fmla="*/ 4960566 w 5913439"/>
              <a:gd name="connsiteY611" fmla="*/ 3965424 h 6857999"/>
              <a:gd name="connsiteX612" fmla="*/ 4957422 w 5913439"/>
              <a:gd name="connsiteY612" fmla="*/ 3971262 h 6857999"/>
              <a:gd name="connsiteX613" fmla="*/ 4954279 w 5913439"/>
              <a:gd name="connsiteY613" fmla="*/ 3977997 h 6857999"/>
              <a:gd name="connsiteX614" fmla="*/ 4951585 w 5913439"/>
              <a:gd name="connsiteY614" fmla="*/ 3984733 h 6857999"/>
              <a:gd name="connsiteX615" fmla="*/ 4948441 w 5913439"/>
              <a:gd name="connsiteY615" fmla="*/ 3991918 h 6857999"/>
              <a:gd name="connsiteX616" fmla="*/ 4945298 w 5913439"/>
              <a:gd name="connsiteY616" fmla="*/ 3998205 h 6857999"/>
              <a:gd name="connsiteX617" fmla="*/ 4941706 w 5913439"/>
              <a:gd name="connsiteY617" fmla="*/ 4004940 h 6857999"/>
              <a:gd name="connsiteX618" fmla="*/ 4934072 w 5913439"/>
              <a:gd name="connsiteY618" fmla="*/ 4017513 h 6857999"/>
              <a:gd name="connsiteX619" fmla="*/ 4925540 w 5913439"/>
              <a:gd name="connsiteY619" fmla="*/ 4029638 h 6857999"/>
              <a:gd name="connsiteX620" fmla="*/ 4916559 w 5913439"/>
              <a:gd name="connsiteY620" fmla="*/ 4040864 h 6857999"/>
              <a:gd name="connsiteX621" fmla="*/ 4907129 w 5913439"/>
              <a:gd name="connsiteY621" fmla="*/ 4052090 h 6857999"/>
              <a:gd name="connsiteX622" fmla="*/ 4897250 w 5913439"/>
              <a:gd name="connsiteY622" fmla="*/ 4062867 h 6857999"/>
              <a:gd name="connsiteX623" fmla="*/ 4886922 w 5913439"/>
              <a:gd name="connsiteY623" fmla="*/ 4073195 h 6857999"/>
              <a:gd name="connsiteX624" fmla="*/ 4866266 w 5913439"/>
              <a:gd name="connsiteY624" fmla="*/ 4093851 h 6857999"/>
              <a:gd name="connsiteX625" fmla="*/ 4845161 w 5913439"/>
              <a:gd name="connsiteY625" fmla="*/ 4114058 h 6857999"/>
              <a:gd name="connsiteX626" fmla="*/ 4834833 w 5913439"/>
              <a:gd name="connsiteY626" fmla="*/ 4125284 h 6857999"/>
              <a:gd name="connsiteX627" fmla="*/ 4825403 w 5913439"/>
              <a:gd name="connsiteY627" fmla="*/ 4136061 h 6857999"/>
              <a:gd name="connsiteX628" fmla="*/ 4815524 w 5913439"/>
              <a:gd name="connsiteY628" fmla="*/ 4147287 h 6857999"/>
              <a:gd name="connsiteX629" fmla="*/ 4806992 w 5913439"/>
              <a:gd name="connsiteY629" fmla="*/ 4159412 h 6857999"/>
              <a:gd name="connsiteX630" fmla="*/ 4799808 w 5913439"/>
              <a:gd name="connsiteY630" fmla="*/ 4168842 h 6857999"/>
              <a:gd name="connsiteX631" fmla="*/ 4791725 w 5913439"/>
              <a:gd name="connsiteY631" fmla="*/ 4177823 h 6857999"/>
              <a:gd name="connsiteX632" fmla="*/ 4783642 w 5913439"/>
              <a:gd name="connsiteY632" fmla="*/ 4185456 h 6857999"/>
              <a:gd name="connsiteX633" fmla="*/ 4774212 w 5913439"/>
              <a:gd name="connsiteY633" fmla="*/ 4192192 h 6857999"/>
              <a:gd name="connsiteX634" fmla="*/ 4764782 w 5913439"/>
              <a:gd name="connsiteY634" fmla="*/ 4198479 h 6857999"/>
              <a:gd name="connsiteX635" fmla="*/ 4755352 w 5913439"/>
              <a:gd name="connsiteY635" fmla="*/ 4203867 h 6857999"/>
              <a:gd name="connsiteX636" fmla="*/ 4745024 w 5913439"/>
              <a:gd name="connsiteY636" fmla="*/ 4207909 h 6857999"/>
              <a:gd name="connsiteX637" fmla="*/ 4734696 w 5913439"/>
              <a:gd name="connsiteY637" fmla="*/ 4211501 h 6857999"/>
              <a:gd name="connsiteX638" fmla="*/ 4724368 w 5913439"/>
              <a:gd name="connsiteY638" fmla="*/ 4214195 h 6857999"/>
              <a:gd name="connsiteX639" fmla="*/ 4713142 w 5913439"/>
              <a:gd name="connsiteY639" fmla="*/ 4215991 h 6857999"/>
              <a:gd name="connsiteX640" fmla="*/ 4701916 w 5913439"/>
              <a:gd name="connsiteY640" fmla="*/ 4217338 h 6857999"/>
              <a:gd name="connsiteX641" fmla="*/ 4690690 w 5913439"/>
              <a:gd name="connsiteY641" fmla="*/ 4217788 h 6857999"/>
              <a:gd name="connsiteX642" fmla="*/ 4679014 w 5913439"/>
              <a:gd name="connsiteY642" fmla="*/ 4217788 h 6857999"/>
              <a:gd name="connsiteX643" fmla="*/ 4666890 w 5913439"/>
              <a:gd name="connsiteY643" fmla="*/ 4217338 h 6857999"/>
              <a:gd name="connsiteX644" fmla="*/ 4655216 w 5913439"/>
              <a:gd name="connsiteY644" fmla="*/ 4216440 h 6857999"/>
              <a:gd name="connsiteX645" fmla="*/ 4643091 w 5913439"/>
              <a:gd name="connsiteY645" fmla="*/ 4214644 h 6857999"/>
              <a:gd name="connsiteX646" fmla="*/ 4583817 w 5913439"/>
              <a:gd name="connsiteY646" fmla="*/ 4216889 h 6857999"/>
              <a:gd name="connsiteX647" fmla="*/ 4563610 w 5913439"/>
              <a:gd name="connsiteY647" fmla="*/ 4217338 h 6857999"/>
              <a:gd name="connsiteX648" fmla="*/ 4531728 w 5913439"/>
              <a:gd name="connsiteY648" fmla="*/ 4220931 h 6857999"/>
              <a:gd name="connsiteX649" fmla="*/ 4500294 w 5913439"/>
              <a:gd name="connsiteY649" fmla="*/ 4224074 h 6857999"/>
              <a:gd name="connsiteX650" fmla="*/ 4468412 w 5913439"/>
              <a:gd name="connsiteY650" fmla="*/ 4226768 h 6857999"/>
              <a:gd name="connsiteX651" fmla="*/ 4436979 w 5913439"/>
              <a:gd name="connsiteY651" fmla="*/ 4228565 h 6857999"/>
              <a:gd name="connsiteX652" fmla="*/ 4405097 w 5913439"/>
              <a:gd name="connsiteY652" fmla="*/ 4230361 h 6857999"/>
              <a:gd name="connsiteX653" fmla="*/ 4373664 w 5913439"/>
              <a:gd name="connsiteY653" fmla="*/ 4231708 h 6857999"/>
              <a:gd name="connsiteX654" fmla="*/ 4310797 w 5913439"/>
              <a:gd name="connsiteY654" fmla="*/ 4233953 h 6857999"/>
              <a:gd name="connsiteX655" fmla="*/ 4306757 w 5913439"/>
              <a:gd name="connsiteY655" fmla="*/ 4233953 h 6857999"/>
              <a:gd name="connsiteX656" fmla="*/ 4303164 w 5913439"/>
              <a:gd name="connsiteY656" fmla="*/ 4233953 h 6857999"/>
              <a:gd name="connsiteX657" fmla="*/ 4245686 w 5913439"/>
              <a:gd name="connsiteY657" fmla="*/ 4234851 h 6857999"/>
              <a:gd name="connsiteX658" fmla="*/ 4187759 w 5913439"/>
              <a:gd name="connsiteY658" fmla="*/ 4235300 h 6857999"/>
              <a:gd name="connsiteX659" fmla="*/ 4130730 w 5913439"/>
              <a:gd name="connsiteY659" fmla="*/ 4235749 h 6857999"/>
              <a:gd name="connsiteX660" fmla="*/ 4072804 w 5913439"/>
              <a:gd name="connsiteY660" fmla="*/ 4236647 h 6857999"/>
              <a:gd name="connsiteX661" fmla="*/ 3663724 w 5913439"/>
              <a:gd name="connsiteY661" fmla="*/ 4242485 h 6857999"/>
              <a:gd name="connsiteX662" fmla="*/ 3622860 w 5913439"/>
              <a:gd name="connsiteY662" fmla="*/ 4242485 h 6857999"/>
              <a:gd name="connsiteX663" fmla="*/ 3420341 w 5913439"/>
              <a:gd name="connsiteY663" fmla="*/ 4257303 h 6857999"/>
              <a:gd name="connsiteX664" fmla="*/ 3414055 w 5913439"/>
              <a:gd name="connsiteY664" fmla="*/ 4259549 h 6857999"/>
              <a:gd name="connsiteX665" fmla="*/ 3407319 w 5913439"/>
              <a:gd name="connsiteY665" fmla="*/ 4261345 h 6857999"/>
              <a:gd name="connsiteX666" fmla="*/ 3401032 w 5913439"/>
              <a:gd name="connsiteY666" fmla="*/ 4262692 h 6857999"/>
              <a:gd name="connsiteX667" fmla="*/ 3394746 w 5913439"/>
              <a:gd name="connsiteY667" fmla="*/ 4263590 h 6857999"/>
              <a:gd name="connsiteX668" fmla="*/ 3388459 w 5913439"/>
              <a:gd name="connsiteY668" fmla="*/ 4264488 h 6857999"/>
              <a:gd name="connsiteX669" fmla="*/ 3382172 w 5913439"/>
              <a:gd name="connsiteY669" fmla="*/ 4264937 h 6857999"/>
              <a:gd name="connsiteX670" fmla="*/ 3369150 w 5913439"/>
              <a:gd name="connsiteY670" fmla="*/ 4264937 h 6857999"/>
              <a:gd name="connsiteX671" fmla="*/ 3356577 w 5913439"/>
              <a:gd name="connsiteY671" fmla="*/ 4264488 h 6857999"/>
              <a:gd name="connsiteX672" fmla="*/ 3343554 w 5913439"/>
              <a:gd name="connsiteY672" fmla="*/ 4263590 h 6857999"/>
              <a:gd name="connsiteX673" fmla="*/ 3317959 w 5913439"/>
              <a:gd name="connsiteY673" fmla="*/ 4260447 h 6857999"/>
              <a:gd name="connsiteX674" fmla="*/ 3326042 w 5913439"/>
              <a:gd name="connsiteY674" fmla="*/ 4265835 h 6857999"/>
              <a:gd name="connsiteX675" fmla="*/ 3334574 w 5913439"/>
              <a:gd name="connsiteY675" fmla="*/ 4271224 h 6857999"/>
              <a:gd name="connsiteX676" fmla="*/ 3343554 w 5913439"/>
              <a:gd name="connsiteY676" fmla="*/ 4275714 h 6857999"/>
              <a:gd name="connsiteX677" fmla="*/ 3352086 w 5913439"/>
              <a:gd name="connsiteY677" fmla="*/ 4279307 h 6857999"/>
              <a:gd name="connsiteX678" fmla="*/ 3361067 w 5913439"/>
              <a:gd name="connsiteY678" fmla="*/ 4282899 h 6857999"/>
              <a:gd name="connsiteX679" fmla="*/ 3369599 w 5913439"/>
              <a:gd name="connsiteY679" fmla="*/ 4286042 h 6857999"/>
              <a:gd name="connsiteX680" fmla="*/ 3379029 w 5913439"/>
              <a:gd name="connsiteY680" fmla="*/ 4289186 h 6857999"/>
              <a:gd name="connsiteX681" fmla="*/ 3388010 w 5913439"/>
              <a:gd name="connsiteY681" fmla="*/ 4291431 h 6857999"/>
              <a:gd name="connsiteX682" fmla="*/ 3396991 w 5913439"/>
              <a:gd name="connsiteY682" fmla="*/ 4293676 h 6857999"/>
              <a:gd name="connsiteX683" fmla="*/ 3405972 w 5913439"/>
              <a:gd name="connsiteY683" fmla="*/ 4295472 h 6857999"/>
              <a:gd name="connsiteX684" fmla="*/ 3424383 w 5913439"/>
              <a:gd name="connsiteY684" fmla="*/ 4298167 h 6857999"/>
              <a:gd name="connsiteX685" fmla="*/ 3442793 w 5913439"/>
              <a:gd name="connsiteY685" fmla="*/ 4299963 h 6857999"/>
              <a:gd name="connsiteX686" fmla="*/ 3461653 w 5913439"/>
              <a:gd name="connsiteY686" fmla="*/ 4301310 h 6857999"/>
              <a:gd name="connsiteX687" fmla="*/ 3480513 w 5913439"/>
              <a:gd name="connsiteY687" fmla="*/ 4302208 h 6857999"/>
              <a:gd name="connsiteX688" fmla="*/ 3499373 w 5913439"/>
              <a:gd name="connsiteY688" fmla="*/ 4302657 h 6857999"/>
              <a:gd name="connsiteX689" fmla="*/ 3537093 w 5913439"/>
              <a:gd name="connsiteY689" fmla="*/ 4303555 h 6857999"/>
              <a:gd name="connsiteX690" fmla="*/ 3555953 w 5913439"/>
              <a:gd name="connsiteY690" fmla="*/ 4304004 h 6857999"/>
              <a:gd name="connsiteX691" fmla="*/ 3574813 w 5913439"/>
              <a:gd name="connsiteY691" fmla="*/ 4305351 h 6857999"/>
              <a:gd name="connsiteX692" fmla="*/ 3593223 w 5913439"/>
              <a:gd name="connsiteY692" fmla="*/ 4308046 h 6857999"/>
              <a:gd name="connsiteX693" fmla="*/ 3611634 w 5913439"/>
              <a:gd name="connsiteY693" fmla="*/ 4310740 h 6857999"/>
              <a:gd name="connsiteX694" fmla="*/ 3644415 w 5913439"/>
              <a:gd name="connsiteY694" fmla="*/ 4316577 h 6857999"/>
              <a:gd name="connsiteX695" fmla="*/ 3676746 w 5913439"/>
              <a:gd name="connsiteY695" fmla="*/ 4321068 h 6857999"/>
              <a:gd name="connsiteX696" fmla="*/ 3709526 w 5913439"/>
              <a:gd name="connsiteY696" fmla="*/ 4325558 h 6857999"/>
              <a:gd name="connsiteX697" fmla="*/ 3741857 w 5913439"/>
              <a:gd name="connsiteY697" fmla="*/ 4329600 h 6857999"/>
              <a:gd name="connsiteX698" fmla="*/ 3774638 w 5913439"/>
              <a:gd name="connsiteY698" fmla="*/ 4332743 h 6857999"/>
              <a:gd name="connsiteX699" fmla="*/ 3807418 w 5913439"/>
              <a:gd name="connsiteY699" fmla="*/ 4336335 h 6857999"/>
              <a:gd name="connsiteX700" fmla="*/ 3873428 w 5913439"/>
              <a:gd name="connsiteY700" fmla="*/ 4343071 h 6857999"/>
              <a:gd name="connsiteX701" fmla="*/ 3906208 w 5913439"/>
              <a:gd name="connsiteY701" fmla="*/ 4346214 h 6857999"/>
              <a:gd name="connsiteX702" fmla="*/ 3938988 w 5913439"/>
              <a:gd name="connsiteY702" fmla="*/ 4349807 h 6857999"/>
              <a:gd name="connsiteX703" fmla="*/ 3971768 w 5913439"/>
              <a:gd name="connsiteY703" fmla="*/ 4353399 h 6857999"/>
              <a:gd name="connsiteX704" fmla="*/ 4004549 w 5913439"/>
              <a:gd name="connsiteY704" fmla="*/ 4357890 h 6857999"/>
              <a:gd name="connsiteX705" fmla="*/ 4036880 w 5913439"/>
              <a:gd name="connsiteY705" fmla="*/ 4362829 h 6857999"/>
              <a:gd name="connsiteX706" fmla="*/ 4069211 w 5913439"/>
              <a:gd name="connsiteY706" fmla="*/ 4368667 h 6857999"/>
              <a:gd name="connsiteX707" fmla="*/ 4101992 w 5913439"/>
              <a:gd name="connsiteY707" fmla="*/ 4374953 h 6857999"/>
              <a:gd name="connsiteX708" fmla="*/ 4134323 w 5913439"/>
              <a:gd name="connsiteY708" fmla="*/ 4383036 h 6857999"/>
              <a:gd name="connsiteX709" fmla="*/ 5009961 w 5913439"/>
              <a:gd name="connsiteY709" fmla="*/ 4510565 h 6857999"/>
              <a:gd name="connsiteX710" fmla="*/ 5028371 w 5913439"/>
              <a:gd name="connsiteY710" fmla="*/ 4513259 h 6857999"/>
              <a:gd name="connsiteX711" fmla="*/ 5047231 w 5913439"/>
              <a:gd name="connsiteY711" fmla="*/ 4516402 h 6857999"/>
              <a:gd name="connsiteX712" fmla="*/ 5065642 w 5913439"/>
              <a:gd name="connsiteY712" fmla="*/ 4520444 h 6857999"/>
              <a:gd name="connsiteX713" fmla="*/ 5084053 w 5913439"/>
              <a:gd name="connsiteY713" fmla="*/ 4525383 h 6857999"/>
              <a:gd name="connsiteX714" fmla="*/ 5101566 w 5913439"/>
              <a:gd name="connsiteY714" fmla="*/ 4531221 h 6857999"/>
              <a:gd name="connsiteX715" fmla="*/ 5119528 w 5913439"/>
              <a:gd name="connsiteY715" fmla="*/ 4536610 h 6857999"/>
              <a:gd name="connsiteX716" fmla="*/ 5137040 w 5913439"/>
              <a:gd name="connsiteY716" fmla="*/ 4542896 h 6857999"/>
              <a:gd name="connsiteX717" fmla="*/ 5155002 w 5913439"/>
              <a:gd name="connsiteY717" fmla="*/ 4549183 h 6857999"/>
              <a:gd name="connsiteX718" fmla="*/ 5190028 w 5913439"/>
              <a:gd name="connsiteY718" fmla="*/ 4562205 h 6857999"/>
              <a:gd name="connsiteX719" fmla="*/ 5225053 w 5913439"/>
              <a:gd name="connsiteY719" fmla="*/ 4575676 h 6857999"/>
              <a:gd name="connsiteX720" fmla="*/ 5243015 w 5913439"/>
              <a:gd name="connsiteY720" fmla="*/ 4581514 h 6857999"/>
              <a:gd name="connsiteX721" fmla="*/ 5260528 w 5913439"/>
              <a:gd name="connsiteY721" fmla="*/ 4587352 h 6857999"/>
              <a:gd name="connsiteX722" fmla="*/ 5278939 w 5913439"/>
              <a:gd name="connsiteY722" fmla="*/ 4592740 h 6857999"/>
              <a:gd name="connsiteX723" fmla="*/ 5296900 w 5913439"/>
              <a:gd name="connsiteY723" fmla="*/ 4597680 h 6857999"/>
              <a:gd name="connsiteX724" fmla="*/ 5304534 w 5913439"/>
              <a:gd name="connsiteY724" fmla="*/ 4600374 h 6857999"/>
              <a:gd name="connsiteX725" fmla="*/ 5311719 w 5913439"/>
              <a:gd name="connsiteY725" fmla="*/ 4603068 h 6857999"/>
              <a:gd name="connsiteX726" fmla="*/ 5318455 w 5913439"/>
              <a:gd name="connsiteY726" fmla="*/ 4607110 h 6857999"/>
              <a:gd name="connsiteX727" fmla="*/ 5321598 w 5913439"/>
              <a:gd name="connsiteY727" fmla="*/ 4609355 h 6857999"/>
              <a:gd name="connsiteX728" fmla="*/ 5324292 w 5913439"/>
              <a:gd name="connsiteY728" fmla="*/ 4611600 h 6857999"/>
              <a:gd name="connsiteX729" fmla="*/ 5326986 w 5913439"/>
              <a:gd name="connsiteY729" fmla="*/ 4614294 h 6857999"/>
              <a:gd name="connsiteX730" fmla="*/ 5329232 w 5913439"/>
              <a:gd name="connsiteY730" fmla="*/ 4616989 h 6857999"/>
              <a:gd name="connsiteX731" fmla="*/ 5331028 w 5913439"/>
              <a:gd name="connsiteY731" fmla="*/ 4620132 h 6857999"/>
              <a:gd name="connsiteX732" fmla="*/ 5332824 w 5913439"/>
              <a:gd name="connsiteY732" fmla="*/ 4623275 h 6857999"/>
              <a:gd name="connsiteX733" fmla="*/ 5334171 w 5913439"/>
              <a:gd name="connsiteY733" fmla="*/ 4626868 h 6857999"/>
              <a:gd name="connsiteX734" fmla="*/ 5335069 w 5913439"/>
              <a:gd name="connsiteY734" fmla="*/ 4630460 h 6857999"/>
              <a:gd name="connsiteX735" fmla="*/ 5335518 w 5913439"/>
              <a:gd name="connsiteY735" fmla="*/ 4634501 h 6857999"/>
              <a:gd name="connsiteX736" fmla="*/ 5335518 w 5913439"/>
              <a:gd name="connsiteY736" fmla="*/ 4639441 h 6857999"/>
              <a:gd name="connsiteX737" fmla="*/ 5335069 w 5913439"/>
              <a:gd name="connsiteY737" fmla="*/ 4659648 h 6857999"/>
              <a:gd name="connsiteX738" fmla="*/ 5335069 w 5913439"/>
              <a:gd name="connsiteY738" fmla="*/ 4680304 h 6857999"/>
              <a:gd name="connsiteX739" fmla="*/ 5335518 w 5913439"/>
              <a:gd name="connsiteY739" fmla="*/ 4700960 h 6857999"/>
              <a:gd name="connsiteX740" fmla="*/ 5336416 w 5913439"/>
              <a:gd name="connsiteY740" fmla="*/ 4722065 h 6857999"/>
              <a:gd name="connsiteX741" fmla="*/ 5337314 w 5913439"/>
              <a:gd name="connsiteY741" fmla="*/ 4742721 h 6857999"/>
              <a:gd name="connsiteX742" fmla="*/ 5338213 w 5913439"/>
              <a:gd name="connsiteY742" fmla="*/ 4763826 h 6857999"/>
              <a:gd name="connsiteX743" fmla="*/ 5338213 w 5913439"/>
              <a:gd name="connsiteY743" fmla="*/ 4784482 h 6857999"/>
              <a:gd name="connsiteX744" fmla="*/ 5337763 w 5913439"/>
              <a:gd name="connsiteY744" fmla="*/ 4805138 h 6857999"/>
              <a:gd name="connsiteX745" fmla="*/ 5336416 w 5913439"/>
              <a:gd name="connsiteY745" fmla="*/ 4825795 h 6857999"/>
              <a:gd name="connsiteX746" fmla="*/ 5335518 w 5913439"/>
              <a:gd name="connsiteY746" fmla="*/ 4835674 h 6857999"/>
              <a:gd name="connsiteX747" fmla="*/ 5334171 w 5913439"/>
              <a:gd name="connsiteY747" fmla="*/ 4845553 h 6857999"/>
              <a:gd name="connsiteX748" fmla="*/ 5332375 w 5913439"/>
              <a:gd name="connsiteY748" fmla="*/ 4855432 h 6857999"/>
              <a:gd name="connsiteX749" fmla="*/ 5330130 w 5913439"/>
              <a:gd name="connsiteY749" fmla="*/ 4865760 h 6857999"/>
              <a:gd name="connsiteX750" fmla="*/ 5327885 w 5913439"/>
              <a:gd name="connsiteY750" fmla="*/ 4875639 h 6857999"/>
              <a:gd name="connsiteX751" fmla="*/ 5324741 w 5913439"/>
              <a:gd name="connsiteY751" fmla="*/ 4885518 h 6857999"/>
              <a:gd name="connsiteX752" fmla="*/ 5321598 w 5913439"/>
              <a:gd name="connsiteY752" fmla="*/ 4895397 h 6857999"/>
              <a:gd name="connsiteX753" fmla="*/ 5317556 w 5913439"/>
              <a:gd name="connsiteY753" fmla="*/ 4905276 h 6857999"/>
              <a:gd name="connsiteX754" fmla="*/ 5313515 w 5913439"/>
              <a:gd name="connsiteY754" fmla="*/ 4914705 h 6857999"/>
              <a:gd name="connsiteX755" fmla="*/ 5308576 w 5913439"/>
              <a:gd name="connsiteY755" fmla="*/ 4924135 h 6857999"/>
              <a:gd name="connsiteX756" fmla="*/ 5303187 w 5913439"/>
              <a:gd name="connsiteY756" fmla="*/ 4934014 h 6857999"/>
              <a:gd name="connsiteX757" fmla="*/ 5296900 w 5913439"/>
              <a:gd name="connsiteY757" fmla="*/ 4942995 h 6857999"/>
              <a:gd name="connsiteX758" fmla="*/ 5290165 w 5913439"/>
              <a:gd name="connsiteY758" fmla="*/ 4951976 h 6857999"/>
              <a:gd name="connsiteX759" fmla="*/ 5282980 w 5913439"/>
              <a:gd name="connsiteY759" fmla="*/ 4960957 h 6857999"/>
              <a:gd name="connsiteX760" fmla="*/ 5266814 w 5913439"/>
              <a:gd name="connsiteY760" fmla="*/ 4978021 h 6857999"/>
              <a:gd name="connsiteX761" fmla="*/ 5260079 w 5913439"/>
              <a:gd name="connsiteY761" fmla="*/ 4985206 h 6857999"/>
              <a:gd name="connsiteX762" fmla="*/ 5257833 w 5913439"/>
              <a:gd name="connsiteY762" fmla="*/ 4988349 h 6857999"/>
              <a:gd name="connsiteX763" fmla="*/ 5269509 w 5913439"/>
              <a:gd name="connsiteY763" fmla="*/ 5000473 h 6857999"/>
              <a:gd name="connsiteX764" fmla="*/ 5273999 w 5913439"/>
              <a:gd name="connsiteY764" fmla="*/ 5006311 h 6857999"/>
              <a:gd name="connsiteX765" fmla="*/ 5277591 w 5913439"/>
              <a:gd name="connsiteY765" fmla="*/ 5011699 h 6857999"/>
              <a:gd name="connsiteX766" fmla="*/ 5281184 w 5913439"/>
              <a:gd name="connsiteY766" fmla="*/ 5016190 h 6857999"/>
              <a:gd name="connsiteX767" fmla="*/ 5283429 w 5913439"/>
              <a:gd name="connsiteY767" fmla="*/ 5020680 h 6857999"/>
              <a:gd name="connsiteX768" fmla="*/ 5285674 w 5913439"/>
              <a:gd name="connsiteY768" fmla="*/ 5024721 h 6857999"/>
              <a:gd name="connsiteX769" fmla="*/ 5287021 w 5913439"/>
              <a:gd name="connsiteY769" fmla="*/ 5028763 h 6857999"/>
              <a:gd name="connsiteX770" fmla="*/ 5287919 w 5913439"/>
              <a:gd name="connsiteY770" fmla="*/ 5031906 h 6857999"/>
              <a:gd name="connsiteX771" fmla="*/ 5288369 w 5913439"/>
              <a:gd name="connsiteY771" fmla="*/ 5035050 h 6857999"/>
              <a:gd name="connsiteX772" fmla="*/ 5288369 w 5913439"/>
              <a:gd name="connsiteY772" fmla="*/ 5038193 h 6857999"/>
              <a:gd name="connsiteX773" fmla="*/ 5287919 w 5913439"/>
              <a:gd name="connsiteY773" fmla="*/ 5040438 h 6857999"/>
              <a:gd name="connsiteX774" fmla="*/ 5286572 w 5913439"/>
              <a:gd name="connsiteY774" fmla="*/ 5043132 h 6857999"/>
              <a:gd name="connsiteX775" fmla="*/ 5285225 w 5913439"/>
              <a:gd name="connsiteY775" fmla="*/ 5045378 h 6857999"/>
              <a:gd name="connsiteX776" fmla="*/ 5283429 w 5913439"/>
              <a:gd name="connsiteY776" fmla="*/ 5047174 h 6857999"/>
              <a:gd name="connsiteX777" fmla="*/ 5281184 w 5913439"/>
              <a:gd name="connsiteY777" fmla="*/ 5048970 h 6857999"/>
              <a:gd name="connsiteX778" fmla="*/ 5278939 w 5913439"/>
              <a:gd name="connsiteY778" fmla="*/ 5050317 h 6857999"/>
              <a:gd name="connsiteX779" fmla="*/ 5275795 w 5913439"/>
              <a:gd name="connsiteY779" fmla="*/ 5051664 h 6857999"/>
              <a:gd name="connsiteX780" fmla="*/ 5269509 w 5913439"/>
              <a:gd name="connsiteY780" fmla="*/ 5053460 h 6857999"/>
              <a:gd name="connsiteX781" fmla="*/ 5261875 w 5913439"/>
              <a:gd name="connsiteY781" fmla="*/ 5055257 h 6857999"/>
              <a:gd name="connsiteX782" fmla="*/ 5253792 w 5913439"/>
              <a:gd name="connsiteY782" fmla="*/ 5056155 h 6857999"/>
              <a:gd name="connsiteX783" fmla="*/ 5235830 w 5913439"/>
              <a:gd name="connsiteY783" fmla="*/ 5057502 h 6857999"/>
              <a:gd name="connsiteX784" fmla="*/ 5217419 w 5913439"/>
              <a:gd name="connsiteY784" fmla="*/ 5058400 h 6857999"/>
              <a:gd name="connsiteX785" fmla="*/ 5203948 w 5913439"/>
              <a:gd name="connsiteY785" fmla="*/ 5076362 h 6857999"/>
              <a:gd name="connsiteX786" fmla="*/ 5197212 w 5913439"/>
              <a:gd name="connsiteY786" fmla="*/ 5085343 h 6857999"/>
              <a:gd name="connsiteX787" fmla="*/ 5190028 w 5913439"/>
              <a:gd name="connsiteY787" fmla="*/ 5093874 h 6857999"/>
              <a:gd name="connsiteX788" fmla="*/ 5182843 w 5913439"/>
              <a:gd name="connsiteY788" fmla="*/ 5102406 h 6857999"/>
              <a:gd name="connsiteX789" fmla="*/ 5175209 w 5913439"/>
              <a:gd name="connsiteY789" fmla="*/ 5110040 h 6857999"/>
              <a:gd name="connsiteX790" fmla="*/ 5167575 w 5913439"/>
              <a:gd name="connsiteY790" fmla="*/ 5117674 h 6857999"/>
              <a:gd name="connsiteX791" fmla="*/ 5159493 w 5913439"/>
              <a:gd name="connsiteY791" fmla="*/ 5123960 h 6857999"/>
              <a:gd name="connsiteX792" fmla="*/ 5150512 w 5913439"/>
              <a:gd name="connsiteY792" fmla="*/ 5129349 h 6857999"/>
              <a:gd name="connsiteX793" fmla="*/ 5146021 w 5913439"/>
              <a:gd name="connsiteY793" fmla="*/ 5132043 h 6857999"/>
              <a:gd name="connsiteX794" fmla="*/ 5141531 w 5913439"/>
              <a:gd name="connsiteY794" fmla="*/ 5134288 h 6857999"/>
              <a:gd name="connsiteX795" fmla="*/ 5137040 w 5913439"/>
              <a:gd name="connsiteY795" fmla="*/ 5136085 h 6857999"/>
              <a:gd name="connsiteX796" fmla="*/ 5132101 w 5913439"/>
              <a:gd name="connsiteY796" fmla="*/ 5137881 h 6857999"/>
              <a:gd name="connsiteX797" fmla="*/ 5127161 w 5913439"/>
              <a:gd name="connsiteY797" fmla="*/ 5139228 h 6857999"/>
              <a:gd name="connsiteX798" fmla="*/ 5121773 w 5913439"/>
              <a:gd name="connsiteY798" fmla="*/ 5140575 h 6857999"/>
              <a:gd name="connsiteX799" fmla="*/ 5116384 w 5913439"/>
              <a:gd name="connsiteY799" fmla="*/ 5141024 h 6857999"/>
              <a:gd name="connsiteX800" fmla="*/ 5110547 w 5913439"/>
              <a:gd name="connsiteY800" fmla="*/ 5141473 h 6857999"/>
              <a:gd name="connsiteX801" fmla="*/ 5104709 w 5913439"/>
              <a:gd name="connsiteY801" fmla="*/ 5141922 h 6857999"/>
              <a:gd name="connsiteX802" fmla="*/ 5098872 w 5913439"/>
              <a:gd name="connsiteY802" fmla="*/ 5141473 h 6857999"/>
              <a:gd name="connsiteX803" fmla="*/ 5093034 w 5913439"/>
              <a:gd name="connsiteY803" fmla="*/ 5141024 h 6857999"/>
              <a:gd name="connsiteX804" fmla="*/ 5086747 w 5913439"/>
              <a:gd name="connsiteY804" fmla="*/ 5140126 h 6857999"/>
              <a:gd name="connsiteX805" fmla="*/ 5080012 w 5913439"/>
              <a:gd name="connsiteY805" fmla="*/ 5138779 h 6857999"/>
              <a:gd name="connsiteX806" fmla="*/ 5072827 w 5913439"/>
              <a:gd name="connsiteY806" fmla="*/ 5136983 h 6857999"/>
              <a:gd name="connsiteX807" fmla="*/ 4999633 w 5913439"/>
              <a:gd name="connsiteY807" fmla="*/ 5142820 h 6857999"/>
              <a:gd name="connsiteX808" fmla="*/ 4942604 w 5913439"/>
              <a:gd name="connsiteY808" fmla="*/ 5149556 h 6857999"/>
              <a:gd name="connsiteX809" fmla="*/ 4913865 w 5913439"/>
              <a:gd name="connsiteY809" fmla="*/ 5153148 h 6857999"/>
              <a:gd name="connsiteX810" fmla="*/ 4885126 w 5913439"/>
              <a:gd name="connsiteY810" fmla="*/ 5155843 h 6857999"/>
              <a:gd name="connsiteX811" fmla="*/ 4856836 w 5913439"/>
              <a:gd name="connsiteY811" fmla="*/ 5158537 h 6857999"/>
              <a:gd name="connsiteX812" fmla="*/ 4828097 w 5913439"/>
              <a:gd name="connsiteY812" fmla="*/ 5160333 h 6857999"/>
              <a:gd name="connsiteX813" fmla="*/ 4799358 w 5913439"/>
              <a:gd name="connsiteY813" fmla="*/ 5162129 h 6857999"/>
              <a:gd name="connsiteX814" fmla="*/ 4770620 w 5913439"/>
              <a:gd name="connsiteY814" fmla="*/ 5163476 h 6857999"/>
              <a:gd name="connsiteX815" fmla="*/ 4741881 w 5913439"/>
              <a:gd name="connsiteY815" fmla="*/ 5163925 h 6857999"/>
              <a:gd name="connsiteX816" fmla="*/ 4713591 w 5913439"/>
              <a:gd name="connsiteY816" fmla="*/ 5164374 h 6857999"/>
              <a:gd name="connsiteX817" fmla="*/ 4684852 w 5913439"/>
              <a:gd name="connsiteY817" fmla="*/ 5163925 h 6857999"/>
              <a:gd name="connsiteX818" fmla="*/ 4656113 w 5913439"/>
              <a:gd name="connsiteY818" fmla="*/ 5162578 h 6857999"/>
              <a:gd name="connsiteX819" fmla="*/ 4627375 w 5913439"/>
              <a:gd name="connsiteY819" fmla="*/ 5160782 h 6857999"/>
              <a:gd name="connsiteX820" fmla="*/ 4599085 w 5913439"/>
              <a:gd name="connsiteY820" fmla="*/ 5158088 h 6857999"/>
              <a:gd name="connsiteX821" fmla="*/ 4570346 w 5913439"/>
              <a:gd name="connsiteY821" fmla="*/ 5154496 h 6857999"/>
              <a:gd name="connsiteX822" fmla="*/ 4541607 w 5913439"/>
              <a:gd name="connsiteY822" fmla="*/ 5149556 h 6857999"/>
              <a:gd name="connsiteX823" fmla="*/ 4538015 w 5913439"/>
              <a:gd name="connsiteY823" fmla="*/ 5149107 h 6857999"/>
              <a:gd name="connsiteX824" fmla="*/ 4534871 w 5913439"/>
              <a:gd name="connsiteY824" fmla="*/ 5149107 h 6857999"/>
              <a:gd name="connsiteX825" fmla="*/ 4531279 w 5913439"/>
              <a:gd name="connsiteY825" fmla="*/ 5149107 h 6857999"/>
              <a:gd name="connsiteX826" fmla="*/ 4528135 w 5913439"/>
              <a:gd name="connsiteY826" fmla="*/ 5149556 h 6857999"/>
              <a:gd name="connsiteX827" fmla="*/ 4521400 w 5913439"/>
              <a:gd name="connsiteY827" fmla="*/ 5151801 h 6857999"/>
              <a:gd name="connsiteX828" fmla="*/ 4515113 w 5913439"/>
              <a:gd name="connsiteY828" fmla="*/ 5154046 h 6857999"/>
              <a:gd name="connsiteX829" fmla="*/ 4509275 w 5913439"/>
              <a:gd name="connsiteY829" fmla="*/ 5156741 h 6857999"/>
              <a:gd name="connsiteX830" fmla="*/ 4503438 w 5913439"/>
              <a:gd name="connsiteY830" fmla="*/ 5159884 h 6857999"/>
              <a:gd name="connsiteX831" fmla="*/ 4491763 w 5913439"/>
              <a:gd name="connsiteY831" fmla="*/ 5166171 h 6857999"/>
              <a:gd name="connsiteX832" fmla="*/ 4485925 w 5913439"/>
              <a:gd name="connsiteY832" fmla="*/ 5168865 h 6857999"/>
              <a:gd name="connsiteX833" fmla="*/ 4479639 w 5913439"/>
              <a:gd name="connsiteY833" fmla="*/ 5171110 h 6857999"/>
              <a:gd name="connsiteX834" fmla="*/ 4473801 w 5913439"/>
              <a:gd name="connsiteY834" fmla="*/ 5172906 h 6857999"/>
              <a:gd name="connsiteX835" fmla="*/ 4467964 w 5913439"/>
              <a:gd name="connsiteY835" fmla="*/ 5173355 h 6857999"/>
              <a:gd name="connsiteX836" fmla="*/ 4464820 w 5913439"/>
              <a:gd name="connsiteY836" fmla="*/ 5173355 h 6857999"/>
              <a:gd name="connsiteX837" fmla="*/ 4461677 w 5913439"/>
              <a:gd name="connsiteY837" fmla="*/ 5172906 h 6857999"/>
              <a:gd name="connsiteX838" fmla="*/ 4458533 w 5913439"/>
              <a:gd name="connsiteY838" fmla="*/ 5172008 h 6857999"/>
              <a:gd name="connsiteX839" fmla="*/ 4455390 w 5913439"/>
              <a:gd name="connsiteY839" fmla="*/ 5171110 h 6857999"/>
              <a:gd name="connsiteX840" fmla="*/ 4452247 w 5913439"/>
              <a:gd name="connsiteY840" fmla="*/ 5169763 h 6857999"/>
              <a:gd name="connsiteX841" fmla="*/ 4449103 w 5913439"/>
              <a:gd name="connsiteY841" fmla="*/ 5167967 h 6857999"/>
              <a:gd name="connsiteX842" fmla="*/ 4445062 w 5913439"/>
              <a:gd name="connsiteY842" fmla="*/ 5165273 h 6857999"/>
              <a:gd name="connsiteX843" fmla="*/ 4441919 w 5913439"/>
              <a:gd name="connsiteY843" fmla="*/ 5162578 h 6857999"/>
              <a:gd name="connsiteX844" fmla="*/ 4438327 w 5913439"/>
              <a:gd name="connsiteY844" fmla="*/ 5164374 h 6857999"/>
              <a:gd name="connsiteX845" fmla="*/ 4434734 w 5913439"/>
              <a:gd name="connsiteY845" fmla="*/ 5165722 h 6857999"/>
              <a:gd name="connsiteX846" fmla="*/ 4431142 w 5913439"/>
              <a:gd name="connsiteY846" fmla="*/ 5166620 h 6857999"/>
              <a:gd name="connsiteX847" fmla="*/ 4427550 w 5913439"/>
              <a:gd name="connsiteY847" fmla="*/ 5167069 h 6857999"/>
              <a:gd name="connsiteX848" fmla="*/ 4420814 w 5913439"/>
              <a:gd name="connsiteY848" fmla="*/ 5167518 h 6857999"/>
              <a:gd name="connsiteX849" fmla="*/ 4414078 w 5913439"/>
              <a:gd name="connsiteY849" fmla="*/ 5167069 h 6857999"/>
              <a:gd name="connsiteX850" fmla="*/ 4395218 w 5913439"/>
              <a:gd name="connsiteY850" fmla="*/ 5169763 h 6857999"/>
              <a:gd name="connsiteX851" fmla="*/ 4376808 w 5913439"/>
              <a:gd name="connsiteY851" fmla="*/ 5171559 h 6857999"/>
              <a:gd name="connsiteX852" fmla="*/ 4357947 w 5913439"/>
              <a:gd name="connsiteY852" fmla="*/ 5173355 h 6857999"/>
              <a:gd name="connsiteX853" fmla="*/ 4339087 w 5913439"/>
              <a:gd name="connsiteY853" fmla="*/ 5174253 h 6857999"/>
              <a:gd name="connsiteX854" fmla="*/ 4320228 w 5913439"/>
              <a:gd name="connsiteY854" fmla="*/ 5175152 h 6857999"/>
              <a:gd name="connsiteX855" fmla="*/ 4301817 w 5913439"/>
              <a:gd name="connsiteY855" fmla="*/ 5175601 h 6857999"/>
              <a:gd name="connsiteX856" fmla="*/ 4264097 w 5913439"/>
              <a:gd name="connsiteY856" fmla="*/ 5175601 h 6857999"/>
              <a:gd name="connsiteX857" fmla="*/ 4188657 w 5913439"/>
              <a:gd name="connsiteY857" fmla="*/ 5175152 h 6857999"/>
              <a:gd name="connsiteX858" fmla="*/ 4150937 w 5913439"/>
              <a:gd name="connsiteY858" fmla="*/ 5175601 h 6857999"/>
              <a:gd name="connsiteX859" fmla="*/ 4132527 w 5913439"/>
              <a:gd name="connsiteY859" fmla="*/ 5176050 h 6857999"/>
              <a:gd name="connsiteX860" fmla="*/ 4113667 w 5913439"/>
              <a:gd name="connsiteY860" fmla="*/ 5176499 h 6857999"/>
              <a:gd name="connsiteX861" fmla="*/ 4093011 w 5913439"/>
              <a:gd name="connsiteY861" fmla="*/ 5176499 h 6857999"/>
              <a:gd name="connsiteX862" fmla="*/ 4000956 w 5913439"/>
              <a:gd name="connsiteY862" fmla="*/ 5177846 h 6857999"/>
              <a:gd name="connsiteX863" fmla="*/ 3955154 w 5913439"/>
              <a:gd name="connsiteY863" fmla="*/ 5179193 h 6857999"/>
              <a:gd name="connsiteX864" fmla="*/ 3932702 w 5913439"/>
              <a:gd name="connsiteY864" fmla="*/ 5180091 h 6857999"/>
              <a:gd name="connsiteX865" fmla="*/ 3909800 w 5913439"/>
              <a:gd name="connsiteY865" fmla="*/ 5180989 h 6857999"/>
              <a:gd name="connsiteX866" fmla="*/ 3901717 w 5913439"/>
              <a:gd name="connsiteY866" fmla="*/ 5181438 h 6857999"/>
              <a:gd name="connsiteX867" fmla="*/ 3894084 w 5913439"/>
              <a:gd name="connsiteY867" fmla="*/ 5181438 h 6857999"/>
              <a:gd name="connsiteX868" fmla="*/ 3886001 w 5913439"/>
              <a:gd name="connsiteY868" fmla="*/ 5180989 h 6857999"/>
              <a:gd name="connsiteX869" fmla="*/ 3879265 w 5913439"/>
              <a:gd name="connsiteY869" fmla="*/ 5180091 h 6857999"/>
              <a:gd name="connsiteX870" fmla="*/ 3872979 w 5913439"/>
              <a:gd name="connsiteY870" fmla="*/ 5178744 h 6857999"/>
              <a:gd name="connsiteX871" fmla="*/ 3867141 w 5913439"/>
              <a:gd name="connsiteY871" fmla="*/ 5176948 h 6857999"/>
              <a:gd name="connsiteX872" fmla="*/ 3861752 w 5913439"/>
              <a:gd name="connsiteY872" fmla="*/ 5174253 h 6857999"/>
              <a:gd name="connsiteX873" fmla="*/ 3857262 w 5913439"/>
              <a:gd name="connsiteY873" fmla="*/ 5171559 h 6857999"/>
              <a:gd name="connsiteX874" fmla="*/ 3852322 w 5913439"/>
              <a:gd name="connsiteY874" fmla="*/ 5167518 h 6857999"/>
              <a:gd name="connsiteX875" fmla="*/ 3848730 w 5913439"/>
              <a:gd name="connsiteY875" fmla="*/ 5163476 h 6857999"/>
              <a:gd name="connsiteX876" fmla="*/ 3845587 w 5913439"/>
              <a:gd name="connsiteY876" fmla="*/ 5158537 h 6857999"/>
              <a:gd name="connsiteX877" fmla="*/ 3843342 w 5913439"/>
              <a:gd name="connsiteY877" fmla="*/ 5152699 h 6857999"/>
              <a:gd name="connsiteX878" fmla="*/ 3841545 w 5913439"/>
              <a:gd name="connsiteY878" fmla="*/ 5145964 h 6857999"/>
              <a:gd name="connsiteX879" fmla="*/ 3840198 w 5913439"/>
              <a:gd name="connsiteY879" fmla="*/ 5138330 h 6857999"/>
              <a:gd name="connsiteX880" fmla="*/ 3839749 w 5913439"/>
              <a:gd name="connsiteY880" fmla="*/ 5130247 h 6857999"/>
              <a:gd name="connsiteX881" fmla="*/ 3840198 w 5913439"/>
              <a:gd name="connsiteY881" fmla="*/ 5121266 h 6857999"/>
              <a:gd name="connsiteX882" fmla="*/ 3828972 w 5913439"/>
              <a:gd name="connsiteY882" fmla="*/ 5139228 h 6857999"/>
              <a:gd name="connsiteX883" fmla="*/ 3828523 w 5913439"/>
              <a:gd name="connsiteY883" fmla="*/ 5145515 h 6857999"/>
              <a:gd name="connsiteX884" fmla="*/ 3828074 w 5913439"/>
              <a:gd name="connsiteY884" fmla="*/ 5151352 h 6857999"/>
              <a:gd name="connsiteX885" fmla="*/ 3827176 w 5913439"/>
              <a:gd name="connsiteY885" fmla="*/ 5156292 h 6857999"/>
              <a:gd name="connsiteX886" fmla="*/ 3826278 w 5913439"/>
              <a:gd name="connsiteY886" fmla="*/ 5160782 h 6857999"/>
              <a:gd name="connsiteX887" fmla="*/ 3824931 w 5913439"/>
              <a:gd name="connsiteY887" fmla="*/ 5164824 h 6857999"/>
              <a:gd name="connsiteX888" fmla="*/ 3823584 w 5913439"/>
              <a:gd name="connsiteY888" fmla="*/ 5168416 h 6857999"/>
              <a:gd name="connsiteX889" fmla="*/ 3821787 w 5913439"/>
              <a:gd name="connsiteY889" fmla="*/ 5171110 h 6857999"/>
              <a:gd name="connsiteX890" fmla="*/ 3819542 w 5913439"/>
              <a:gd name="connsiteY890" fmla="*/ 5173804 h 6857999"/>
              <a:gd name="connsiteX891" fmla="*/ 3817297 w 5913439"/>
              <a:gd name="connsiteY891" fmla="*/ 5175601 h 6857999"/>
              <a:gd name="connsiteX892" fmla="*/ 3814603 w 5913439"/>
              <a:gd name="connsiteY892" fmla="*/ 5177397 h 6857999"/>
              <a:gd name="connsiteX893" fmla="*/ 3812357 w 5913439"/>
              <a:gd name="connsiteY893" fmla="*/ 5178744 h 6857999"/>
              <a:gd name="connsiteX894" fmla="*/ 3809663 w 5913439"/>
              <a:gd name="connsiteY894" fmla="*/ 5180091 h 6857999"/>
              <a:gd name="connsiteX895" fmla="*/ 3806969 w 5913439"/>
              <a:gd name="connsiteY895" fmla="*/ 5180540 h 6857999"/>
              <a:gd name="connsiteX896" fmla="*/ 3803826 w 5913439"/>
              <a:gd name="connsiteY896" fmla="*/ 5180989 h 6857999"/>
              <a:gd name="connsiteX897" fmla="*/ 3797988 w 5913439"/>
              <a:gd name="connsiteY897" fmla="*/ 5181438 h 6857999"/>
              <a:gd name="connsiteX898" fmla="*/ 3791252 w 5913439"/>
              <a:gd name="connsiteY898" fmla="*/ 5180989 h 6857999"/>
              <a:gd name="connsiteX899" fmla="*/ 3784966 w 5913439"/>
              <a:gd name="connsiteY899" fmla="*/ 5180091 h 6857999"/>
              <a:gd name="connsiteX900" fmla="*/ 3770596 w 5913439"/>
              <a:gd name="connsiteY900" fmla="*/ 5177846 h 6857999"/>
              <a:gd name="connsiteX901" fmla="*/ 3764310 w 5913439"/>
              <a:gd name="connsiteY901" fmla="*/ 5176948 h 6857999"/>
              <a:gd name="connsiteX902" fmla="*/ 3757574 w 5913439"/>
              <a:gd name="connsiteY902" fmla="*/ 5176499 h 6857999"/>
              <a:gd name="connsiteX903" fmla="*/ 3751736 w 5913439"/>
              <a:gd name="connsiteY903" fmla="*/ 5176948 h 6857999"/>
              <a:gd name="connsiteX904" fmla="*/ 3748593 w 5913439"/>
              <a:gd name="connsiteY904" fmla="*/ 5177397 h 6857999"/>
              <a:gd name="connsiteX905" fmla="*/ 3745899 w 5913439"/>
              <a:gd name="connsiteY905" fmla="*/ 5177846 h 6857999"/>
              <a:gd name="connsiteX906" fmla="*/ 3705036 w 5913439"/>
              <a:gd name="connsiteY906" fmla="*/ 5181438 h 6857999"/>
              <a:gd name="connsiteX907" fmla="*/ 3711322 w 5913439"/>
              <a:gd name="connsiteY907" fmla="*/ 5186827 h 6857999"/>
              <a:gd name="connsiteX908" fmla="*/ 3717160 w 5913439"/>
              <a:gd name="connsiteY908" fmla="*/ 5192664 h 6857999"/>
              <a:gd name="connsiteX909" fmla="*/ 3723447 w 5913439"/>
              <a:gd name="connsiteY909" fmla="*/ 5197155 h 6857999"/>
              <a:gd name="connsiteX910" fmla="*/ 3729733 w 5913439"/>
              <a:gd name="connsiteY910" fmla="*/ 5201196 h 6857999"/>
              <a:gd name="connsiteX911" fmla="*/ 3736020 w 5913439"/>
              <a:gd name="connsiteY911" fmla="*/ 5205238 h 6857999"/>
              <a:gd name="connsiteX912" fmla="*/ 3742755 w 5913439"/>
              <a:gd name="connsiteY912" fmla="*/ 5208830 h 6857999"/>
              <a:gd name="connsiteX913" fmla="*/ 3749940 w 5913439"/>
              <a:gd name="connsiteY913" fmla="*/ 5211973 h 6857999"/>
              <a:gd name="connsiteX914" fmla="*/ 3756676 w 5913439"/>
              <a:gd name="connsiteY914" fmla="*/ 5214668 h 6857999"/>
              <a:gd name="connsiteX915" fmla="*/ 3763412 w 5913439"/>
              <a:gd name="connsiteY915" fmla="*/ 5217362 h 6857999"/>
              <a:gd name="connsiteX916" fmla="*/ 3770596 w 5913439"/>
              <a:gd name="connsiteY916" fmla="*/ 5219607 h 6857999"/>
              <a:gd name="connsiteX917" fmla="*/ 3784966 w 5913439"/>
              <a:gd name="connsiteY917" fmla="*/ 5223648 h 6857999"/>
              <a:gd name="connsiteX918" fmla="*/ 3799784 w 5913439"/>
              <a:gd name="connsiteY918" fmla="*/ 5227241 h 6857999"/>
              <a:gd name="connsiteX919" fmla="*/ 3814154 w 5913439"/>
              <a:gd name="connsiteY919" fmla="*/ 5230384 h 6857999"/>
              <a:gd name="connsiteX920" fmla="*/ 3844240 w 5913439"/>
              <a:gd name="connsiteY920" fmla="*/ 5235324 h 6857999"/>
              <a:gd name="connsiteX921" fmla="*/ 3859058 w 5913439"/>
              <a:gd name="connsiteY921" fmla="*/ 5238018 h 6857999"/>
              <a:gd name="connsiteX922" fmla="*/ 3873877 w 5913439"/>
              <a:gd name="connsiteY922" fmla="*/ 5241161 h 6857999"/>
              <a:gd name="connsiteX923" fmla="*/ 3888246 w 5913439"/>
              <a:gd name="connsiteY923" fmla="*/ 5244754 h 6857999"/>
              <a:gd name="connsiteX924" fmla="*/ 3902616 w 5913439"/>
              <a:gd name="connsiteY924" fmla="*/ 5249244 h 6857999"/>
              <a:gd name="connsiteX925" fmla="*/ 3909351 w 5913439"/>
              <a:gd name="connsiteY925" fmla="*/ 5251938 h 6857999"/>
              <a:gd name="connsiteX926" fmla="*/ 3916087 w 5913439"/>
              <a:gd name="connsiteY926" fmla="*/ 5255082 h 6857999"/>
              <a:gd name="connsiteX927" fmla="*/ 3922823 w 5913439"/>
              <a:gd name="connsiteY927" fmla="*/ 5258225 h 6857999"/>
              <a:gd name="connsiteX928" fmla="*/ 3930007 w 5913439"/>
              <a:gd name="connsiteY928" fmla="*/ 5262266 h 6857999"/>
              <a:gd name="connsiteX929" fmla="*/ 3938539 w 5913439"/>
              <a:gd name="connsiteY929" fmla="*/ 5263613 h 6857999"/>
              <a:gd name="connsiteX930" fmla="*/ 3947071 w 5913439"/>
              <a:gd name="connsiteY930" fmla="*/ 5265410 h 6857999"/>
              <a:gd name="connsiteX931" fmla="*/ 3955603 w 5913439"/>
              <a:gd name="connsiteY931" fmla="*/ 5267655 h 6857999"/>
              <a:gd name="connsiteX932" fmla="*/ 3963686 w 5913439"/>
              <a:gd name="connsiteY932" fmla="*/ 5270349 h 6857999"/>
              <a:gd name="connsiteX933" fmla="*/ 3972218 w 5913439"/>
              <a:gd name="connsiteY933" fmla="*/ 5273043 h 6857999"/>
              <a:gd name="connsiteX934" fmla="*/ 3979851 w 5913439"/>
              <a:gd name="connsiteY934" fmla="*/ 5276187 h 6857999"/>
              <a:gd name="connsiteX935" fmla="*/ 3987485 w 5913439"/>
              <a:gd name="connsiteY935" fmla="*/ 5279779 h 6857999"/>
              <a:gd name="connsiteX936" fmla="*/ 3995119 w 5913439"/>
              <a:gd name="connsiteY936" fmla="*/ 5283371 h 6857999"/>
              <a:gd name="connsiteX937" fmla="*/ 4002753 w 5913439"/>
              <a:gd name="connsiteY937" fmla="*/ 5287413 h 6857999"/>
              <a:gd name="connsiteX938" fmla="*/ 4010386 w 5913439"/>
              <a:gd name="connsiteY938" fmla="*/ 5291454 h 6857999"/>
              <a:gd name="connsiteX939" fmla="*/ 4024756 w 5913439"/>
              <a:gd name="connsiteY939" fmla="*/ 5301333 h 6857999"/>
              <a:gd name="connsiteX940" fmla="*/ 4038676 w 5913439"/>
              <a:gd name="connsiteY940" fmla="*/ 5311212 h 6857999"/>
              <a:gd name="connsiteX941" fmla="*/ 4052597 w 5913439"/>
              <a:gd name="connsiteY941" fmla="*/ 5321989 h 6857999"/>
              <a:gd name="connsiteX942" fmla="*/ 4055740 w 5913439"/>
              <a:gd name="connsiteY942" fmla="*/ 5327827 h 6857999"/>
              <a:gd name="connsiteX943" fmla="*/ 4058434 w 5913439"/>
              <a:gd name="connsiteY943" fmla="*/ 5333215 h 6857999"/>
              <a:gd name="connsiteX944" fmla="*/ 4060679 w 5913439"/>
              <a:gd name="connsiteY944" fmla="*/ 5339502 h 6857999"/>
              <a:gd name="connsiteX945" fmla="*/ 4062476 w 5913439"/>
              <a:gd name="connsiteY945" fmla="*/ 5345340 h 6857999"/>
              <a:gd name="connsiteX946" fmla="*/ 4063823 w 5913439"/>
              <a:gd name="connsiteY946" fmla="*/ 5351177 h 6857999"/>
              <a:gd name="connsiteX947" fmla="*/ 4065170 w 5913439"/>
              <a:gd name="connsiteY947" fmla="*/ 5356566 h 6857999"/>
              <a:gd name="connsiteX948" fmla="*/ 4066068 w 5913439"/>
              <a:gd name="connsiteY948" fmla="*/ 5362403 h 6857999"/>
              <a:gd name="connsiteX949" fmla="*/ 4066517 w 5913439"/>
              <a:gd name="connsiteY949" fmla="*/ 5368241 h 6857999"/>
              <a:gd name="connsiteX950" fmla="*/ 4066966 w 5913439"/>
              <a:gd name="connsiteY950" fmla="*/ 5379916 h 6857999"/>
              <a:gd name="connsiteX951" fmla="*/ 4066517 w 5913439"/>
              <a:gd name="connsiteY951" fmla="*/ 5391142 h 6857999"/>
              <a:gd name="connsiteX952" fmla="*/ 4065170 w 5913439"/>
              <a:gd name="connsiteY952" fmla="*/ 5402368 h 6857999"/>
              <a:gd name="connsiteX953" fmla="*/ 4063823 w 5913439"/>
              <a:gd name="connsiteY953" fmla="*/ 5414044 h 6857999"/>
              <a:gd name="connsiteX954" fmla="*/ 4061577 w 5913439"/>
              <a:gd name="connsiteY954" fmla="*/ 5425270 h 6857999"/>
              <a:gd name="connsiteX955" fmla="*/ 4058883 w 5913439"/>
              <a:gd name="connsiteY955" fmla="*/ 5436945 h 6857999"/>
              <a:gd name="connsiteX956" fmla="*/ 4053944 w 5913439"/>
              <a:gd name="connsiteY956" fmla="*/ 5459846 h 6857999"/>
              <a:gd name="connsiteX957" fmla="*/ 4051698 w 5913439"/>
              <a:gd name="connsiteY957" fmla="*/ 5471072 h 6857999"/>
              <a:gd name="connsiteX958" fmla="*/ 4049902 w 5913439"/>
              <a:gd name="connsiteY958" fmla="*/ 5482747 h 6857999"/>
              <a:gd name="connsiteX959" fmla="*/ 4048555 w 5913439"/>
              <a:gd name="connsiteY959" fmla="*/ 5493974 h 6857999"/>
              <a:gd name="connsiteX960" fmla="*/ 4048106 w 5913439"/>
              <a:gd name="connsiteY960" fmla="*/ 5505649 h 6857999"/>
              <a:gd name="connsiteX961" fmla="*/ 4049453 w 5913439"/>
              <a:gd name="connsiteY961" fmla="*/ 5517324 h 6857999"/>
              <a:gd name="connsiteX962" fmla="*/ 4050351 w 5913439"/>
              <a:gd name="connsiteY962" fmla="*/ 5529448 h 6857999"/>
              <a:gd name="connsiteX963" fmla="*/ 4050351 w 5913439"/>
              <a:gd name="connsiteY963" fmla="*/ 5541572 h 6857999"/>
              <a:gd name="connsiteX964" fmla="*/ 4049902 w 5913439"/>
              <a:gd name="connsiteY964" fmla="*/ 5553697 h 6857999"/>
              <a:gd name="connsiteX965" fmla="*/ 4048555 w 5913439"/>
              <a:gd name="connsiteY965" fmla="*/ 5566719 h 6857999"/>
              <a:gd name="connsiteX966" fmla="*/ 4046759 w 5913439"/>
              <a:gd name="connsiteY966" fmla="*/ 5579292 h 6857999"/>
              <a:gd name="connsiteX967" fmla="*/ 4044514 w 5913439"/>
              <a:gd name="connsiteY967" fmla="*/ 5591416 h 6857999"/>
              <a:gd name="connsiteX968" fmla="*/ 4041370 w 5913439"/>
              <a:gd name="connsiteY968" fmla="*/ 5604439 h 6857999"/>
              <a:gd name="connsiteX969" fmla="*/ 4037329 w 5913439"/>
              <a:gd name="connsiteY969" fmla="*/ 5617012 h 6857999"/>
              <a:gd name="connsiteX970" fmla="*/ 4033288 w 5913439"/>
              <a:gd name="connsiteY970" fmla="*/ 5630034 h 6857999"/>
              <a:gd name="connsiteX971" fmla="*/ 4028797 w 5913439"/>
              <a:gd name="connsiteY971" fmla="*/ 5642158 h 6857999"/>
              <a:gd name="connsiteX972" fmla="*/ 4023858 w 5913439"/>
              <a:gd name="connsiteY972" fmla="*/ 5654283 h 6857999"/>
              <a:gd name="connsiteX973" fmla="*/ 4018469 w 5913439"/>
              <a:gd name="connsiteY973" fmla="*/ 5666856 h 6857999"/>
              <a:gd name="connsiteX974" fmla="*/ 4012632 w 5913439"/>
              <a:gd name="connsiteY974" fmla="*/ 5678980 h 6857999"/>
              <a:gd name="connsiteX975" fmla="*/ 4006345 w 5913439"/>
              <a:gd name="connsiteY975" fmla="*/ 5690655 h 6857999"/>
              <a:gd name="connsiteX976" fmla="*/ 3998711 w 5913439"/>
              <a:gd name="connsiteY976" fmla="*/ 5701881 h 6857999"/>
              <a:gd name="connsiteX977" fmla="*/ 3991526 w 5913439"/>
              <a:gd name="connsiteY977" fmla="*/ 5713557 h 6857999"/>
              <a:gd name="connsiteX978" fmla="*/ 3984342 w 5913439"/>
              <a:gd name="connsiteY978" fmla="*/ 5724783 h 6857999"/>
              <a:gd name="connsiteX979" fmla="*/ 3976259 w 5913439"/>
              <a:gd name="connsiteY979" fmla="*/ 5735560 h 6857999"/>
              <a:gd name="connsiteX980" fmla="*/ 3968176 w 5913439"/>
              <a:gd name="connsiteY980" fmla="*/ 5745888 h 6857999"/>
              <a:gd name="connsiteX981" fmla="*/ 3959195 w 5913439"/>
              <a:gd name="connsiteY981" fmla="*/ 5756216 h 6857999"/>
              <a:gd name="connsiteX982" fmla="*/ 3950214 w 5913439"/>
              <a:gd name="connsiteY982" fmla="*/ 5765646 h 6857999"/>
              <a:gd name="connsiteX983" fmla="*/ 3941233 w 5913439"/>
              <a:gd name="connsiteY983" fmla="*/ 5774627 h 6857999"/>
              <a:gd name="connsiteX984" fmla="*/ 3931803 w 5913439"/>
              <a:gd name="connsiteY984" fmla="*/ 5783608 h 6857999"/>
              <a:gd name="connsiteX985" fmla="*/ 3921475 w 5913439"/>
              <a:gd name="connsiteY985" fmla="*/ 5791690 h 6857999"/>
              <a:gd name="connsiteX986" fmla="*/ 3911596 w 5913439"/>
              <a:gd name="connsiteY986" fmla="*/ 5799324 h 6857999"/>
              <a:gd name="connsiteX987" fmla="*/ 3901717 w 5913439"/>
              <a:gd name="connsiteY987" fmla="*/ 5806509 h 6857999"/>
              <a:gd name="connsiteX988" fmla="*/ 3890940 w 5913439"/>
              <a:gd name="connsiteY988" fmla="*/ 5813245 h 6857999"/>
              <a:gd name="connsiteX989" fmla="*/ 3880612 w 5913439"/>
              <a:gd name="connsiteY989" fmla="*/ 5819082 h 6857999"/>
              <a:gd name="connsiteX990" fmla="*/ 3869835 w 5913439"/>
              <a:gd name="connsiteY990" fmla="*/ 5824022 h 6857999"/>
              <a:gd name="connsiteX991" fmla="*/ 3859058 w 5913439"/>
              <a:gd name="connsiteY991" fmla="*/ 5828512 h 6857999"/>
              <a:gd name="connsiteX992" fmla="*/ 3847832 w 5913439"/>
              <a:gd name="connsiteY992" fmla="*/ 5832554 h 6857999"/>
              <a:gd name="connsiteX993" fmla="*/ 3844240 w 5913439"/>
              <a:gd name="connsiteY993" fmla="*/ 5835248 h 6857999"/>
              <a:gd name="connsiteX994" fmla="*/ 3840198 w 5913439"/>
              <a:gd name="connsiteY994" fmla="*/ 5837044 h 6857999"/>
              <a:gd name="connsiteX995" fmla="*/ 3836157 w 5913439"/>
              <a:gd name="connsiteY995" fmla="*/ 5837493 h 6857999"/>
              <a:gd name="connsiteX996" fmla="*/ 3831666 w 5913439"/>
              <a:gd name="connsiteY996" fmla="*/ 5837044 h 6857999"/>
              <a:gd name="connsiteX997" fmla="*/ 3825829 w 5913439"/>
              <a:gd name="connsiteY997" fmla="*/ 5841085 h 6857999"/>
              <a:gd name="connsiteX998" fmla="*/ 3819093 w 5913439"/>
              <a:gd name="connsiteY998" fmla="*/ 5844678 h 6857999"/>
              <a:gd name="connsiteX999" fmla="*/ 3812357 w 5913439"/>
              <a:gd name="connsiteY999" fmla="*/ 5847372 h 6857999"/>
              <a:gd name="connsiteX1000" fmla="*/ 3805173 w 5913439"/>
              <a:gd name="connsiteY1000" fmla="*/ 5849617 h 6857999"/>
              <a:gd name="connsiteX1001" fmla="*/ 3797988 w 5913439"/>
              <a:gd name="connsiteY1001" fmla="*/ 5851413 h 6857999"/>
              <a:gd name="connsiteX1002" fmla="*/ 3790803 w 5913439"/>
              <a:gd name="connsiteY1002" fmla="*/ 5852312 h 6857999"/>
              <a:gd name="connsiteX1003" fmla="*/ 3774638 w 5913439"/>
              <a:gd name="connsiteY1003" fmla="*/ 5854108 h 6857999"/>
              <a:gd name="connsiteX1004" fmla="*/ 3758472 w 5913439"/>
              <a:gd name="connsiteY1004" fmla="*/ 5855904 h 6857999"/>
              <a:gd name="connsiteX1005" fmla="*/ 3749491 w 5913439"/>
              <a:gd name="connsiteY1005" fmla="*/ 5856802 h 6857999"/>
              <a:gd name="connsiteX1006" fmla="*/ 3740061 w 5913439"/>
              <a:gd name="connsiteY1006" fmla="*/ 5858149 h 6857999"/>
              <a:gd name="connsiteX1007" fmla="*/ 3731080 w 5913439"/>
              <a:gd name="connsiteY1007" fmla="*/ 5859945 h 6857999"/>
              <a:gd name="connsiteX1008" fmla="*/ 3721650 w 5913439"/>
              <a:gd name="connsiteY1008" fmla="*/ 5862190 h 6857999"/>
              <a:gd name="connsiteX1009" fmla="*/ 3712220 w 5913439"/>
              <a:gd name="connsiteY1009" fmla="*/ 5865334 h 6857999"/>
              <a:gd name="connsiteX1010" fmla="*/ 3701443 w 5913439"/>
              <a:gd name="connsiteY1010" fmla="*/ 5868926 h 6857999"/>
              <a:gd name="connsiteX1011" fmla="*/ 3724794 w 5913439"/>
              <a:gd name="connsiteY1011" fmla="*/ 5874315 h 6857999"/>
              <a:gd name="connsiteX1012" fmla="*/ 3747695 w 5913439"/>
              <a:gd name="connsiteY1012" fmla="*/ 5879254 h 6857999"/>
              <a:gd name="connsiteX1013" fmla="*/ 3792150 w 5913439"/>
              <a:gd name="connsiteY1013" fmla="*/ 5889133 h 6857999"/>
              <a:gd name="connsiteX1014" fmla="*/ 3835259 w 5913439"/>
              <a:gd name="connsiteY1014" fmla="*/ 5898114 h 6857999"/>
              <a:gd name="connsiteX1015" fmla="*/ 3877020 w 5913439"/>
              <a:gd name="connsiteY1015" fmla="*/ 5906646 h 6857999"/>
              <a:gd name="connsiteX1016" fmla="*/ 3897676 w 5913439"/>
              <a:gd name="connsiteY1016" fmla="*/ 5911136 h 6857999"/>
              <a:gd name="connsiteX1017" fmla="*/ 3917883 w 5913439"/>
              <a:gd name="connsiteY1017" fmla="*/ 5916076 h 6857999"/>
              <a:gd name="connsiteX1018" fmla="*/ 3938090 w 5913439"/>
              <a:gd name="connsiteY1018" fmla="*/ 5921464 h 6857999"/>
              <a:gd name="connsiteX1019" fmla="*/ 3957848 w 5913439"/>
              <a:gd name="connsiteY1019" fmla="*/ 5927302 h 6857999"/>
              <a:gd name="connsiteX1020" fmla="*/ 3977157 w 5913439"/>
              <a:gd name="connsiteY1020" fmla="*/ 5933140 h 6857999"/>
              <a:gd name="connsiteX1021" fmla="*/ 3996466 w 5913439"/>
              <a:gd name="connsiteY1021" fmla="*/ 5939426 h 6857999"/>
              <a:gd name="connsiteX1022" fmla="*/ 4015775 w 5913439"/>
              <a:gd name="connsiteY1022" fmla="*/ 5946611 h 6857999"/>
              <a:gd name="connsiteX1023" fmla="*/ 4034186 w 5913439"/>
              <a:gd name="connsiteY1023" fmla="*/ 5954245 h 6857999"/>
              <a:gd name="connsiteX1024" fmla="*/ 4442368 w 5913439"/>
              <a:gd name="connsiteY1024" fmla="*/ 6056627 h 6857999"/>
              <a:gd name="connsiteX1025" fmla="*/ 4442368 w 5913439"/>
              <a:gd name="connsiteY1025" fmla="*/ 6056178 h 6857999"/>
              <a:gd name="connsiteX1026" fmla="*/ 4457187 w 5913439"/>
              <a:gd name="connsiteY1026" fmla="*/ 6057974 h 6857999"/>
              <a:gd name="connsiteX1027" fmla="*/ 4472005 w 5913439"/>
              <a:gd name="connsiteY1027" fmla="*/ 6059770 h 6857999"/>
              <a:gd name="connsiteX1028" fmla="*/ 4501193 w 5913439"/>
              <a:gd name="connsiteY1028" fmla="*/ 6064710 h 6857999"/>
              <a:gd name="connsiteX1029" fmla="*/ 4530381 w 5913439"/>
              <a:gd name="connsiteY1029" fmla="*/ 6070547 h 6857999"/>
              <a:gd name="connsiteX1030" fmla="*/ 4558671 w 5913439"/>
              <a:gd name="connsiteY1030" fmla="*/ 6077283 h 6857999"/>
              <a:gd name="connsiteX1031" fmla="*/ 4586961 w 5913439"/>
              <a:gd name="connsiteY1031" fmla="*/ 6084468 h 6857999"/>
              <a:gd name="connsiteX1032" fmla="*/ 4615251 w 5913439"/>
              <a:gd name="connsiteY1032" fmla="*/ 6092551 h 6857999"/>
              <a:gd name="connsiteX1033" fmla="*/ 4643091 w 5913439"/>
              <a:gd name="connsiteY1033" fmla="*/ 6101532 h 6857999"/>
              <a:gd name="connsiteX1034" fmla="*/ 4670483 w 5913439"/>
              <a:gd name="connsiteY1034" fmla="*/ 6111410 h 6857999"/>
              <a:gd name="connsiteX1035" fmla="*/ 4697874 w 5913439"/>
              <a:gd name="connsiteY1035" fmla="*/ 6121289 h 6857999"/>
              <a:gd name="connsiteX1036" fmla="*/ 4725266 w 5913439"/>
              <a:gd name="connsiteY1036" fmla="*/ 6131618 h 6857999"/>
              <a:gd name="connsiteX1037" fmla="*/ 4752658 w 5913439"/>
              <a:gd name="connsiteY1037" fmla="*/ 6142844 h 6857999"/>
              <a:gd name="connsiteX1038" fmla="*/ 4779601 w 5913439"/>
              <a:gd name="connsiteY1038" fmla="*/ 6154070 h 6857999"/>
              <a:gd name="connsiteX1039" fmla="*/ 4833935 w 5913439"/>
              <a:gd name="connsiteY1039" fmla="*/ 6177420 h 6857999"/>
              <a:gd name="connsiteX1040" fmla="*/ 4887371 w 5913439"/>
              <a:gd name="connsiteY1040" fmla="*/ 6201669 h 6857999"/>
              <a:gd name="connsiteX1041" fmla="*/ 4892311 w 5913439"/>
              <a:gd name="connsiteY1041" fmla="*/ 6203914 h 6857999"/>
              <a:gd name="connsiteX1042" fmla="*/ 4897250 w 5913439"/>
              <a:gd name="connsiteY1042" fmla="*/ 6206608 h 6857999"/>
              <a:gd name="connsiteX1043" fmla="*/ 4900394 w 5913439"/>
              <a:gd name="connsiteY1043" fmla="*/ 6209302 h 6857999"/>
              <a:gd name="connsiteX1044" fmla="*/ 4903088 w 5913439"/>
              <a:gd name="connsiteY1044" fmla="*/ 6211548 h 6857999"/>
              <a:gd name="connsiteX1045" fmla="*/ 4905333 w 5913439"/>
              <a:gd name="connsiteY1045" fmla="*/ 6214242 h 6857999"/>
              <a:gd name="connsiteX1046" fmla="*/ 4906680 w 5913439"/>
              <a:gd name="connsiteY1046" fmla="*/ 6217834 h 6857999"/>
              <a:gd name="connsiteX1047" fmla="*/ 4907578 w 5913439"/>
              <a:gd name="connsiteY1047" fmla="*/ 6220528 h 6857999"/>
              <a:gd name="connsiteX1048" fmla="*/ 4908027 w 5913439"/>
              <a:gd name="connsiteY1048" fmla="*/ 6223223 h 6857999"/>
              <a:gd name="connsiteX1049" fmla="*/ 4908476 w 5913439"/>
              <a:gd name="connsiteY1049" fmla="*/ 6225917 h 6857999"/>
              <a:gd name="connsiteX1050" fmla="*/ 4908476 w 5913439"/>
              <a:gd name="connsiteY1050" fmla="*/ 6229060 h 6857999"/>
              <a:gd name="connsiteX1051" fmla="*/ 4907578 w 5913439"/>
              <a:gd name="connsiteY1051" fmla="*/ 6234898 h 6857999"/>
              <a:gd name="connsiteX1052" fmla="*/ 4906680 w 5913439"/>
              <a:gd name="connsiteY1052" fmla="*/ 6241634 h 6857999"/>
              <a:gd name="connsiteX1053" fmla="*/ 4906231 w 5913439"/>
              <a:gd name="connsiteY1053" fmla="*/ 6247920 h 6857999"/>
              <a:gd name="connsiteX1054" fmla="*/ 4906680 w 5913439"/>
              <a:gd name="connsiteY1054" fmla="*/ 6277557 h 6857999"/>
              <a:gd name="connsiteX1055" fmla="*/ 4907578 w 5913439"/>
              <a:gd name="connsiteY1055" fmla="*/ 6306745 h 6857999"/>
              <a:gd name="connsiteX1056" fmla="*/ 4909375 w 5913439"/>
              <a:gd name="connsiteY1056" fmla="*/ 6365121 h 6857999"/>
              <a:gd name="connsiteX1057" fmla="*/ 4911620 w 5913439"/>
              <a:gd name="connsiteY1057" fmla="*/ 6391166 h 6857999"/>
              <a:gd name="connsiteX1058" fmla="*/ 4912967 w 5913439"/>
              <a:gd name="connsiteY1058" fmla="*/ 6404637 h 6857999"/>
              <a:gd name="connsiteX1059" fmla="*/ 4914314 w 5913439"/>
              <a:gd name="connsiteY1059" fmla="*/ 6417659 h 6857999"/>
              <a:gd name="connsiteX1060" fmla="*/ 4914763 w 5913439"/>
              <a:gd name="connsiteY1060" fmla="*/ 6430682 h 6857999"/>
              <a:gd name="connsiteX1061" fmla="*/ 4914763 w 5913439"/>
              <a:gd name="connsiteY1061" fmla="*/ 6443704 h 6857999"/>
              <a:gd name="connsiteX1062" fmla="*/ 4914314 w 5913439"/>
              <a:gd name="connsiteY1062" fmla="*/ 6455828 h 6857999"/>
              <a:gd name="connsiteX1063" fmla="*/ 4912518 w 5913439"/>
              <a:gd name="connsiteY1063" fmla="*/ 6467952 h 6857999"/>
              <a:gd name="connsiteX1064" fmla="*/ 4911620 w 5913439"/>
              <a:gd name="connsiteY1064" fmla="*/ 6474239 h 6857999"/>
              <a:gd name="connsiteX1065" fmla="*/ 4909824 w 5913439"/>
              <a:gd name="connsiteY1065" fmla="*/ 6480076 h 6857999"/>
              <a:gd name="connsiteX1066" fmla="*/ 4908027 w 5913439"/>
              <a:gd name="connsiteY1066" fmla="*/ 6485914 h 6857999"/>
              <a:gd name="connsiteX1067" fmla="*/ 4906231 w 5913439"/>
              <a:gd name="connsiteY1067" fmla="*/ 6491303 h 6857999"/>
              <a:gd name="connsiteX1068" fmla="*/ 4903537 w 5913439"/>
              <a:gd name="connsiteY1068" fmla="*/ 6497140 h 6857999"/>
              <a:gd name="connsiteX1069" fmla="*/ 4900843 w 5913439"/>
              <a:gd name="connsiteY1069" fmla="*/ 6502529 h 6857999"/>
              <a:gd name="connsiteX1070" fmla="*/ 4897699 w 5913439"/>
              <a:gd name="connsiteY1070" fmla="*/ 6507468 h 6857999"/>
              <a:gd name="connsiteX1071" fmla="*/ 4894107 w 5913439"/>
              <a:gd name="connsiteY1071" fmla="*/ 6512857 h 6857999"/>
              <a:gd name="connsiteX1072" fmla="*/ 4889617 w 5913439"/>
              <a:gd name="connsiteY1072" fmla="*/ 6517796 h 6857999"/>
              <a:gd name="connsiteX1073" fmla="*/ 4885126 w 5913439"/>
              <a:gd name="connsiteY1073" fmla="*/ 6522736 h 6857999"/>
              <a:gd name="connsiteX1074" fmla="*/ 4880187 w 5913439"/>
              <a:gd name="connsiteY1074" fmla="*/ 6527226 h 6857999"/>
              <a:gd name="connsiteX1075" fmla="*/ 4874798 w 5913439"/>
              <a:gd name="connsiteY1075" fmla="*/ 6531717 h 6857999"/>
              <a:gd name="connsiteX1076" fmla="*/ 4868960 w 5913439"/>
              <a:gd name="connsiteY1076" fmla="*/ 6536207 h 6857999"/>
              <a:gd name="connsiteX1077" fmla="*/ 4862225 w 5913439"/>
              <a:gd name="connsiteY1077" fmla="*/ 6540249 h 6857999"/>
              <a:gd name="connsiteX1078" fmla="*/ 4854591 w 5913439"/>
              <a:gd name="connsiteY1078" fmla="*/ 6544290 h 6857999"/>
              <a:gd name="connsiteX1079" fmla="*/ 4847406 w 5913439"/>
              <a:gd name="connsiteY1079" fmla="*/ 6548331 h 6857999"/>
              <a:gd name="connsiteX1080" fmla="*/ 4847406 w 5913439"/>
              <a:gd name="connsiteY1080" fmla="*/ 6551924 h 6857999"/>
              <a:gd name="connsiteX1081" fmla="*/ 4848304 w 5913439"/>
              <a:gd name="connsiteY1081" fmla="*/ 6555965 h 6857999"/>
              <a:gd name="connsiteX1082" fmla="*/ 4849202 w 5913439"/>
              <a:gd name="connsiteY1082" fmla="*/ 6559557 h 6857999"/>
              <a:gd name="connsiteX1083" fmla="*/ 4850550 w 5913439"/>
              <a:gd name="connsiteY1083" fmla="*/ 6563599 h 6857999"/>
              <a:gd name="connsiteX1084" fmla="*/ 4853693 w 5913439"/>
              <a:gd name="connsiteY1084" fmla="*/ 6570784 h 6857999"/>
              <a:gd name="connsiteX1085" fmla="*/ 4857734 w 5913439"/>
              <a:gd name="connsiteY1085" fmla="*/ 6577968 h 6857999"/>
              <a:gd name="connsiteX1086" fmla="*/ 4862225 w 5913439"/>
              <a:gd name="connsiteY1086" fmla="*/ 6585602 h 6857999"/>
              <a:gd name="connsiteX1087" fmla="*/ 4866715 w 5913439"/>
              <a:gd name="connsiteY1087" fmla="*/ 6592338 h 6857999"/>
              <a:gd name="connsiteX1088" fmla="*/ 4871206 w 5913439"/>
              <a:gd name="connsiteY1088" fmla="*/ 6599522 h 6857999"/>
              <a:gd name="connsiteX1089" fmla="*/ 4875247 w 5913439"/>
              <a:gd name="connsiteY1089" fmla="*/ 6606707 h 6857999"/>
              <a:gd name="connsiteX1090" fmla="*/ 4878839 w 5913439"/>
              <a:gd name="connsiteY1090" fmla="*/ 6613892 h 6857999"/>
              <a:gd name="connsiteX1091" fmla="*/ 4881983 w 5913439"/>
              <a:gd name="connsiteY1091" fmla="*/ 6621526 h 6857999"/>
              <a:gd name="connsiteX1092" fmla="*/ 4882881 w 5913439"/>
              <a:gd name="connsiteY1092" fmla="*/ 6625567 h 6857999"/>
              <a:gd name="connsiteX1093" fmla="*/ 4883779 w 5913439"/>
              <a:gd name="connsiteY1093" fmla="*/ 6629159 h 6857999"/>
              <a:gd name="connsiteX1094" fmla="*/ 4884228 w 5913439"/>
              <a:gd name="connsiteY1094" fmla="*/ 6633201 h 6857999"/>
              <a:gd name="connsiteX1095" fmla="*/ 4884677 w 5913439"/>
              <a:gd name="connsiteY1095" fmla="*/ 6636793 h 6857999"/>
              <a:gd name="connsiteX1096" fmla="*/ 4884228 w 5913439"/>
              <a:gd name="connsiteY1096" fmla="*/ 6640835 h 6857999"/>
              <a:gd name="connsiteX1097" fmla="*/ 4883779 w 5913439"/>
              <a:gd name="connsiteY1097" fmla="*/ 6644876 h 6857999"/>
              <a:gd name="connsiteX1098" fmla="*/ 4882881 w 5913439"/>
              <a:gd name="connsiteY1098" fmla="*/ 6648917 h 6857999"/>
              <a:gd name="connsiteX1099" fmla="*/ 4881534 w 5913439"/>
              <a:gd name="connsiteY1099" fmla="*/ 6653408 h 6857999"/>
              <a:gd name="connsiteX1100" fmla="*/ 4879738 w 5913439"/>
              <a:gd name="connsiteY1100" fmla="*/ 6657898 h 6857999"/>
              <a:gd name="connsiteX1101" fmla="*/ 4877043 w 5913439"/>
              <a:gd name="connsiteY1101" fmla="*/ 6662389 h 6857999"/>
              <a:gd name="connsiteX1102" fmla="*/ 4874349 w 5913439"/>
              <a:gd name="connsiteY1102" fmla="*/ 6666879 h 6857999"/>
              <a:gd name="connsiteX1103" fmla="*/ 4870757 w 5913439"/>
              <a:gd name="connsiteY1103" fmla="*/ 6671370 h 6857999"/>
              <a:gd name="connsiteX1104" fmla="*/ 4875247 w 5913439"/>
              <a:gd name="connsiteY1104" fmla="*/ 6677656 h 6857999"/>
              <a:gd name="connsiteX1105" fmla="*/ 4879738 w 5913439"/>
              <a:gd name="connsiteY1105" fmla="*/ 6684392 h 6857999"/>
              <a:gd name="connsiteX1106" fmla="*/ 4881983 w 5913439"/>
              <a:gd name="connsiteY1106" fmla="*/ 6687535 h 6857999"/>
              <a:gd name="connsiteX1107" fmla="*/ 4884677 w 5913439"/>
              <a:gd name="connsiteY1107" fmla="*/ 6690230 h 6857999"/>
              <a:gd name="connsiteX1108" fmla="*/ 4887371 w 5913439"/>
              <a:gd name="connsiteY1108" fmla="*/ 6692475 h 6857999"/>
              <a:gd name="connsiteX1109" fmla="*/ 4890066 w 5913439"/>
              <a:gd name="connsiteY1109" fmla="*/ 6693822 h 6857999"/>
              <a:gd name="connsiteX1110" fmla="*/ 4920152 w 5913439"/>
              <a:gd name="connsiteY1110" fmla="*/ 6706395 h 6857999"/>
              <a:gd name="connsiteX1111" fmla="*/ 4946196 w 5913439"/>
              <a:gd name="connsiteY1111" fmla="*/ 6717621 h 6857999"/>
              <a:gd name="connsiteX1112" fmla="*/ 4969098 w 5913439"/>
              <a:gd name="connsiteY1112" fmla="*/ 6727500 h 6857999"/>
              <a:gd name="connsiteX1113" fmla="*/ 4987957 w 5913439"/>
              <a:gd name="connsiteY1113" fmla="*/ 6737379 h 6857999"/>
              <a:gd name="connsiteX1114" fmla="*/ 4996489 w 5913439"/>
              <a:gd name="connsiteY1114" fmla="*/ 6741870 h 6857999"/>
              <a:gd name="connsiteX1115" fmla="*/ 5004123 w 5913439"/>
              <a:gd name="connsiteY1115" fmla="*/ 6746360 h 6857999"/>
              <a:gd name="connsiteX1116" fmla="*/ 5011757 w 5913439"/>
              <a:gd name="connsiteY1116" fmla="*/ 6750851 h 6857999"/>
              <a:gd name="connsiteX1117" fmla="*/ 5018043 w 5913439"/>
              <a:gd name="connsiteY1117" fmla="*/ 6755790 h 6857999"/>
              <a:gd name="connsiteX1118" fmla="*/ 5023881 w 5913439"/>
              <a:gd name="connsiteY1118" fmla="*/ 6760730 h 6857999"/>
              <a:gd name="connsiteX1119" fmla="*/ 5028821 w 5913439"/>
              <a:gd name="connsiteY1119" fmla="*/ 6765669 h 6857999"/>
              <a:gd name="connsiteX1120" fmla="*/ 5033311 w 5913439"/>
              <a:gd name="connsiteY1120" fmla="*/ 6771507 h 6857999"/>
              <a:gd name="connsiteX1121" fmla="*/ 5037352 w 5913439"/>
              <a:gd name="connsiteY1121" fmla="*/ 6776895 h 6857999"/>
              <a:gd name="connsiteX1122" fmla="*/ 5040945 w 5913439"/>
              <a:gd name="connsiteY1122" fmla="*/ 6782733 h 6857999"/>
              <a:gd name="connsiteX1123" fmla="*/ 5044537 w 5913439"/>
              <a:gd name="connsiteY1123" fmla="*/ 6788570 h 6857999"/>
              <a:gd name="connsiteX1124" fmla="*/ 5047231 w 5913439"/>
              <a:gd name="connsiteY1124" fmla="*/ 6795306 h 6857999"/>
              <a:gd name="connsiteX1125" fmla="*/ 5049028 w 5913439"/>
              <a:gd name="connsiteY1125" fmla="*/ 6802042 h 6857999"/>
              <a:gd name="connsiteX1126" fmla="*/ 5050824 w 5913439"/>
              <a:gd name="connsiteY1126" fmla="*/ 6810125 h 6857999"/>
              <a:gd name="connsiteX1127" fmla="*/ 5052171 w 5913439"/>
              <a:gd name="connsiteY1127" fmla="*/ 6818207 h 6857999"/>
              <a:gd name="connsiteX1128" fmla="*/ 5053518 w 5913439"/>
              <a:gd name="connsiteY1128" fmla="*/ 6826739 h 6857999"/>
              <a:gd name="connsiteX1129" fmla="*/ 5053967 w 5913439"/>
              <a:gd name="connsiteY1129" fmla="*/ 6835720 h 6857999"/>
              <a:gd name="connsiteX1130" fmla="*/ 5054416 w 5913439"/>
              <a:gd name="connsiteY1130" fmla="*/ 6846048 h 6857999"/>
              <a:gd name="connsiteX1131" fmla="*/ 5054865 w 5913439"/>
              <a:gd name="connsiteY1131" fmla="*/ 6856376 h 6857999"/>
              <a:gd name="connsiteX1132" fmla="*/ 5054835 w 5913439"/>
              <a:gd name="connsiteY1132" fmla="*/ 6857999 h 6857999"/>
              <a:gd name="connsiteX1133" fmla="*/ 0 w 5913439"/>
              <a:gd name="connsiteY1133"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Lst>
            <a:rect l="l" t="t" r="r" b="b"/>
            <a:pathLst>
              <a:path w="5913439" h="6857999">
                <a:moveTo>
                  <a:pt x="0" y="0"/>
                </a:moveTo>
                <a:lnTo>
                  <a:pt x="5786218" y="0"/>
                </a:lnTo>
                <a:lnTo>
                  <a:pt x="5788155" y="805"/>
                </a:lnTo>
                <a:lnTo>
                  <a:pt x="5805219" y="8439"/>
                </a:lnTo>
                <a:lnTo>
                  <a:pt x="5822732" y="14726"/>
                </a:lnTo>
                <a:lnTo>
                  <a:pt x="5840245" y="20563"/>
                </a:lnTo>
                <a:lnTo>
                  <a:pt x="5848777" y="23258"/>
                </a:lnTo>
                <a:lnTo>
                  <a:pt x="5858206" y="25503"/>
                </a:lnTo>
                <a:lnTo>
                  <a:pt x="5866738" y="27299"/>
                </a:lnTo>
                <a:lnTo>
                  <a:pt x="5875719" y="28646"/>
                </a:lnTo>
                <a:lnTo>
                  <a:pt x="5885149" y="29993"/>
                </a:lnTo>
                <a:lnTo>
                  <a:pt x="5894130" y="30891"/>
                </a:lnTo>
                <a:lnTo>
                  <a:pt x="5896375" y="30891"/>
                </a:lnTo>
                <a:lnTo>
                  <a:pt x="5898621" y="31790"/>
                </a:lnTo>
                <a:lnTo>
                  <a:pt x="5900417" y="33137"/>
                </a:lnTo>
                <a:lnTo>
                  <a:pt x="5902662" y="34484"/>
                </a:lnTo>
                <a:lnTo>
                  <a:pt x="5906254" y="38076"/>
                </a:lnTo>
                <a:lnTo>
                  <a:pt x="5908949" y="42117"/>
                </a:lnTo>
                <a:lnTo>
                  <a:pt x="5910296" y="45261"/>
                </a:lnTo>
                <a:lnTo>
                  <a:pt x="5911643" y="49751"/>
                </a:lnTo>
                <a:lnTo>
                  <a:pt x="5912541" y="55589"/>
                </a:lnTo>
                <a:lnTo>
                  <a:pt x="5912990" y="61876"/>
                </a:lnTo>
                <a:lnTo>
                  <a:pt x="5913439" y="78490"/>
                </a:lnTo>
                <a:lnTo>
                  <a:pt x="5912990" y="98697"/>
                </a:lnTo>
                <a:lnTo>
                  <a:pt x="5912092" y="121598"/>
                </a:lnTo>
                <a:lnTo>
                  <a:pt x="5910296" y="146296"/>
                </a:lnTo>
                <a:lnTo>
                  <a:pt x="5907601" y="172790"/>
                </a:lnTo>
                <a:lnTo>
                  <a:pt x="5904907" y="199732"/>
                </a:lnTo>
                <a:lnTo>
                  <a:pt x="5901315" y="226226"/>
                </a:lnTo>
                <a:lnTo>
                  <a:pt x="5897273" y="252271"/>
                </a:lnTo>
                <a:lnTo>
                  <a:pt x="5892783" y="277417"/>
                </a:lnTo>
                <a:lnTo>
                  <a:pt x="5888742" y="299420"/>
                </a:lnTo>
                <a:lnTo>
                  <a:pt x="5884251" y="319178"/>
                </a:lnTo>
                <a:lnTo>
                  <a:pt x="5882006" y="327261"/>
                </a:lnTo>
                <a:lnTo>
                  <a:pt x="5879761" y="334895"/>
                </a:lnTo>
                <a:lnTo>
                  <a:pt x="5877515" y="341631"/>
                </a:lnTo>
                <a:lnTo>
                  <a:pt x="5875270" y="346570"/>
                </a:lnTo>
                <a:lnTo>
                  <a:pt x="5873025" y="350611"/>
                </a:lnTo>
                <a:lnTo>
                  <a:pt x="5871229" y="353306"/>
                </a:lnTo>
                <a:lnTo>
                  <a:pt x="5866289" y="356898"/>
                </a:lnTo>
                <a:lnTo>
                  <a:pt x="5861350" y="359592"/>
                </a:lnTo>
                <a:lnTo>
                  <a:pt x="5855512" y="362736"/>
                </a:lnTo>
                <a:lnTo>
                  <a:pt x="5849675" y="364981"/>
                </a:lnTo>
                <a:lnTo>
                  <a:pt x="5838448" y="369471"/>
                </a:lnTo>
                <a:lnTo>
                  <a:pt x="5826773" y="374411"/>
                </a:lnTo>
                <a:lnTo>
                  <a:pt x="5821834" y="378452"/>
                </a:lnTo>
                <a:lnTo>
                  <a:pt x="5816894" y="382045"/>
                </a:lnTo>
                <a:lnTo>
                  <a:pt x="5813751" y="385637"/>
                </a:lnTo>
                <a:lnTo>
                  <a:pt x="5810608" y="388780"/>
                </a:lnTo>
                <a:lnTo>
                  <a:pt x="5808812" y="391924"/>
                </a:lnTo>
                <a:lnTo>
                  <a:pt x="5807015" y="395067"/>
                </a:lnTo>
                <a:lnTo>
                  <a:pt x="5806117" y="397761"/>
                </a:lnTo>
                <a:lnTo>
                  <a:pt x="5805668" y="400905"/>
                </a:lnTo>
                <a:lnTo>
                  <a:pt x="5806117" y="403599"/>
                </a:lnTo>
                <a:lnTo>
                  <a:pt x="5806566" y="405844"/>
                </a:lnTo>
                <a:lnTo>
                  <a:pt x="5807464" y="408538"/>
                </a:lnTo>
                <a:lnTo>
                  <a:pt x="5808812" y="410784"/>
                </a:lnTo>
                <a:lnTo>
                  <a:pt x="5812404" y="416172"/>
                </a:lnTo>
                <a:lnTo>
                  <a:pt x="5816894" y="420662"/>
                </a:lnTo>
                <a:lnTo>
                  <a:pt x="5827671" y="430092"/>
                </a:lnTo>
                <a:lnTo>
                  <a:pt x="5832611" y="435032"/>
                </a:lnTo>
                <a:lnTo>
                  <a:pt x="5837101" y="439971"/>
                </a:lnTo>
                <a:lnTo>
                  <a:pt x="5838898" y="442666"/>
                </a:lnTo>
                <a:lnTo>
                  <a:pt x="5840694" y="445360"/>
                </a:lnTo>
                <a:lnTo>
                  <a:pt x="5842041" y="448054"/>
                </a:lnTo>
                <a:lnTo>
                  <a:pt x="5842939" y="451647"/>
                </a:lnTo>
                <a:lnTo>
                  <a:pt x="5843388" y="454790"/>
                </a:lnTo>
                <a:lnTo>
                  <a:pt x="5843388" y="457933"/>
                </a:lnTo>
                <a:lnTo>
                  <a:pt x="5842939" y="461526"/>
                </a:lnTo>
                <a:lnTo>
                  <a:pt x="5842041" y="465118"/>
                </a:lnTo>
                <a:lnTo>
                  <a:pt x="5834856" y="461526"/>
                </a:lnTo>
                <a:lnTo>
                  <a:pt x="5827671" y="459280"/>
                </a:lnTo>
                <a:lnTo>
                  <a:pt x="5821385" y="457933"/>
                </a:lnTo>
                <a:lnTo>
                  <a:pt x="5815098" y="457484"/>
                </a:lnTo>
                <a:lnTo>
                  <a:pt x="5809710" y="457933"/>
                </a:lnTo>
                <a:lnTo>
                  <a:pt x="5804321" y="459280"/>
                </a:lnTo>
                <a:lnTo>
                  <a:pt x="5799831" y="461076"/>
                </a:lnTo>
                <a:lnTo>
                  <a:pt x="5795340" y="463771"/>
                </a:lnTo>
                <a:lnTo>
                  <a:pt x="5790850" y="466914"/>
                </a:lnTo>
                <a:lnTo>
                  <a:pt x="5786808" y="470506"/>
                </a:lnTo>
                <a:lnTo>
                  <a:pt x="5782767" y="474548"/>
                </a:lnTo>
                <a:lnTo>
                  <a:pt x="5779175" y="479038"/>
                </a:lnTo>
                <a:lnTo>
                  <a:pt x="5772439" y="488917"/>
                </a:lnTo>
                <a:lnTo>
                  <a:pt x="5765703" y="499245"/>
                </a:lnTo>
                <a:lnTo>
                  <a:pt x="5758968" y="510023"/>
                </a:lnTo>
                <a:lnTo>
                  <a:pt x="5752232" y="519902"/>
                </a:lnTo>
                <a:lnTo>
                  <a:pt x="5748639" y="524841"/>
                </a:lnTo>
                <a:lnTo>
                  <a:pt x="5744149" y="529331"/>
                </a:lnTo>
                <a:lnTo>
                  <a:pt x="5740108" y="533373"/>
                </a:lnTo>
                <a:lnTo>
                  <a:pt x="5736066" y="536965"/>
                </a:lnTo>
                <a:lnTo>
                  <a:pt x="5731127" y="539659"/>
                </a:lnTo>
                <a:lnTo>
                  <a:pt x="5726187" y="542354"/>
                </a:lnTo>
                <a:lnTo>
                  <a:pt x="5721248" y="544150"/>
                </a:lnTo>
                <a:lnTo>
                  <a:pt x="5715410" y="545048"/>
                </a:lnTo>
                <a:lnTo>
                  <a:pt x="5709124" y="545497"/>
                </a:lnTo>
                <a:lnTo>
                  <a:pt x="5702388" y="545048"/>
                </a:lnTo>
                <a:lnTo>
                  <a:pt x="5695203" y="543701"/>
                </a:lnTo>
                <a:lnTo>
                  <a:pt x="5688018" y="541007"/>
                </a:lnTo>
                <a:lnTo>
                  <a:pt x="5659729" y="546844"/>
                </a:lnTo>
                <a:lnTo>
                  <a:pt x="5631888" y="551335"/>
                </a:lnTo>
                <a:lnTo>
                  <a:pt x="5604496" y="555825"/>
                </a:lnTo>
                <a:lnTo>
                  <a:pt x="5576206" y="559417"/>
                </a:lnTo>
                <a:lnTo>
                  <a:pt x="5548366" y="562112"/>
                </a:lnTo>
                <a:lnTo>
                  <a:pt x="5534445" y="563010"/>
                </a:lnTo>
                <a:lnTo>
                  <a:pt x="5520076" y="563459"/>
                </a:lnTo>
                <a:lnTo>
                  <a:pt x="5506155" y="563908"/>
                </a:lnTo>
                <a:lnTo>
                  <a:pt x="5491786" y="563908"/>
                </a:lnTo>
                <a:lnTo>
                  <a:pt x="5477417" y="563459"/>
                </a:lnTo>
                <a:lnTo>
                  <a:pt x="5463496" y="563010"/>
                </a:lnTo>
                <a:lnTo>
                  <a:pt x="5434308" y="566602"/>
                </a:lnTo>
                <a:lnTo>
                  <a:pt x="5405120" y="569746"/>
                </a:lnTo>
                <a:lnTo>
                  <a:pt x="5376381" y="572440"/>
                </a:lnTo>
                <a:lnTo>
                  <a:pt x="5347193" y="574236"/>
                </a:lnTo>
                <a:lnTo>
                  <a:pt x="5318006" y="576032"/>
                </a:lnTo>
                <a:lnTo>
                  <a:pt x="5288818" y="577379"/>
                </a:lnTo>
                <a:lnTo>
                  <a:pt x="5259630" y="577828"/>
                </a:lnTo>
                <a:lnTo>
                  <a:pt x="5230891" y="578726"/>
                </a:lnTo>
                <a:lnTo>
                  <a:pt x="5172515" y="579624"/>
                </a:lnTo>
                <a:lnTo>
                  <a:pt x="5113690" y="580074"/>
                </a:lnTo>
                <a:lnTo>
                  <a:pt x="5055763" y="580972"/>
                </a:lnTo>
                <a:lnTo>
                  <a:pt x="5026575" y="581870"/>
                </a:lnTo>
                <a:lnTo>
                  <a:pt x="4996938" y="583217"/>
                </a:lnTo>
                <a:lnTo>
                  <a:pt x="4399709" y="602077"/>
                </a:lnTo>
                <a:lnTo>
                  <a:pt x="4399260" y="622284"/>
                </a:lnTo>
                <a:lnTo>
                  <a:pt x="4438775" y="631265"/>
                </a:lnTo>
                <a:lnTo>
                  <a:pt x="4478740" y="640246"/>
                </a:lnTo>
                <a:lnTo>
                  <a:pt x="4518257" y="648328"/>
                </a:lnTo>
                <a:lnTo>
                  <a:pt x="4558221" y="656411"/>
                </a:lnTo>
                <a:lnTo>
                  <a:pt x="4717632" y="688293"/>
                </a:lnTo>
                <a:lnTo>
                  <a:pt x="4757597" y="696376"/>
                </a:lnTo>
                <a:lnTo>
                  <a:pt x="4797113" y="704459"/>
                </a:lnTo>
                <a:lnTo>
                  <a:pt x="4837078" y="713889"/>
                </a:lnTo>
                <a:lnTo>
                  <a:pt x="4876594" y="722870"/>
                </a:lnTo>
                <a:lnTo>
                  <a:pt x="4915661" y="732300"/>
                </a:lnTo>
                <a:lnTo>
                  <a:pt x="4955177" y="743077"/>
                </a:lnTo>
                <a:lnTo>
                  <a:pt x="4994244" y="754303"/>
                </a:lnTo>
                <a:lnTo>
                  <a:pt x="5033311" y="765978"/>
                </a:lnTo>
                <a:lnTo>
                  <a:pt x="5049926" y="764631"/>
                </a:lnTo>
                <a:lnTo>
                  <a:pt x="5065642" y="764182"/>
                </a:lnTo>
                <a:lnTo>
                  <a:pt x="5082257" y="764631"/>
                </a:lnTo>
                <a:lnTo>
                  <a:pt x="5097973" y="766427"/>
                </a:lnTo>
                <a:lnTo>
                  <a:pt x="5113690" y="768672"/>
                </a:lnTo>
                <a:lnTo>
                  <a:pt x="5129856" y="771816"/>
                </a:lnTo>
                <a:lnTo>
                  <a:pt x="5145572" y="776306"/>
                </a:lnTo>
                <a:lnTo>
                  <a:pt x="5161289" y="782593"/>
                </a:lnTo>
                <a:lnTo>
                  <a:pt x="5167126" y="782144"/>
                </a:lnTo>
                <a:lnTo>
                  <a:pt x="5172964" y="782144"/>
                </a:lnTo>
                <a:lnTo>
                  <a:pt x="5178353" y="782593"/>
                </a:lnTo>
                <a:lnTo>
                  <a:pt x="5184190" y="783042"/>
                </a:lnTo>
                <a:lnTo>
                  <a:pt x="5189579" y="784389"/>
                </a:lnTo>
                <a:lnTo>
                  <a:pt x="5194967" y="785736"/>
                </a:lnTo>
                <a:lnTo>
                  <a:pt x="5200356" y="787532"/>
                </a:lnTo>
                <a:lnTo>
                  <a:pt x="5205295" y="789329"/>
                </a:lnTo>
                <a:lnTo>
                  <a:pt x="5215174" y="793819"/>
                </a:lnTo>
                <a:lnTo>
                  <a:pt x="5224604" y="799207"/>
                </a:lnTo>
                <a:lnTo>
                  <a:pt x="5234483" y="805045"/>
                </a:lnTo>
                <a:lnTo>
                  <a:pt x="5243913" y="810883"/>
                </a:lnTo>
                <a:lnTo>
                  <a:pt x="5253343" y="817618"/>
                </a:lnTo>
                <a:lnTo>
                  <a:pt x="5263222" y="823456"/>
                </a:lnTo>
                <a:lnTo>
                  <a:pt x="5273101" y="828844"/>
                </a:lnTo>
                <a:lnTo>
                  <a:pt x="5283429" y="833784"/>
                </a:lnTo>
                <a:lnTo>
                  <a:pt x="5293757" y="837376"/>
                </a:lnTo>
                <a:lnTo>
                  <a:pt x="5299146" y="839173"/>
                </a:lnTo>
                <a:lnTo>
                  <a:pt x="5304983" y="840520"/>
                </a:lnTo>
                <a:lnTo>
                  <a:pt x="5310821" y="841418"/>
                </a:lnTo>
                <a:lnTo>
                  <a:pt x="5316209" y="842316"/>
                </a:lnTo>
                <a:lnTo>
                  <a:pt x="5322496" y="842316"/>
                </a:lnTo>
                <a:lnTo>
                  <a:pt x="5328334" y="842316"/>
                </a:lnTo>
                <a:lnTo>
                  <a:pt x="5333722" y="842316"/>
                </a:lnTo>
                <a:lnTo>
                  <a:pt x="5338213" y="843214"/>
                </a:lnTo>
                <a:lnTo>
                  <a:pt x="5342254" y="845010"/>
                </a:lnTo>
                <a:lnTo>
                  <a:pt x="5344948" y="847255"/>
                </a:lnTo>
                <a:lnTo>
                  <a:pt x="5347193" y="850399"/>
                </a:lnTo>
                <a:lnTo>
                  <a:pt x="5348092" y="853991"/>
                </a:lnTo>
                <a:lnTo>
                  <a:pt x="5348990" y="857583"/>
                </a:lnTo>
                <a:lnTo>
                  <a:pt x="5349439" y="862074"/>
                </a:lnTo>
                <a:lnTo>
                  <a:pt x="5348990" y="866564"/>
                </a:lnTo>
                <a:lnTo>
                  <a:pt x="5348990" y="871055"/>
                </a:lnTo>
                <a:lnTo>
                  <a:pt x="5347642" y="880485"/>
                </a:lnTo>
                <a:lnTo>
                  <a:pt x="5346295" y="890364"/>
                </a:lnTo>
                <a:lnTo>
                  <a:pt x="5345397" y="898895"/>
                </a:lnTo>
                <a:lnTo>
                  <a:pt x="5344948" y="955924"/>
                </a:lnTo>
                <a:lnTo>
                  <a:pt x="5344499" y="1013402"/>
                </a:lnTo>
                <a:lnTo>
                  <a:pt x="5344050" y="1128358"/>
                </a:lnTo>
                <a:lnTo>
                  <a:pt x="5356623" y="1125663"/>
                </a:lnTo>
                <a:lnTo>
                  <a:pt x="5362012" y="1125214"/>
                </a:lnTo>
                <a:lnTo>
                  <a:pt x="5366951" y="1124765"/>
                </a:lnTo>
                <a:lnTo>
                  <a:pt x="5370993" y="1124765"/>
                </a:lnTo>
                <a:lnTo>
                  <a:pt x="5375034" y="1124765"/>
                </a:lnTo>
                <a:lnTo>
                  <a:pt x="5378627" y="1125663"/>
                </a:lnTo>
                <a:lnTo>
                  <a:pt x="5381770" y="1126561"/>
                </a:lnTo>
                <a:lnTo>
                  <a:pt x="5384015" y="1127459"/>
                </a:lnTo>
                <a:lnTo>
                  <a:pt x="5386260" y="1129256"/>
                </a:lnTo>
                <a:lnTo>
                  <a:pt x="5388057" y="1130603"/>
                </a:lnTo>
                <a:lnTo>
                  <a:pt x="5389404" y="1132399"/>
                </a:lnTo>
                <a:lnTo>
                  <a:pt x="5390302" y="1134644"/>
                </a:lnTo>
                <a:lnTo>
                  <a:pt x="5391200" y="1136889"/>
                </a:lnTo>
                <a:lnTo>
                  <a:pt x="5391649" y="1139135"/>
                </a:lnTo>
                <a:lnTo>
                  <a:pt x="5392098" y="1141829"/>
                </a:lnTo>
                <a:lnTo>
                  <a:pt x="5392098" y="1147666"/>
                </a:lnTo>
                <a:lnTo>
                  <a:pt x="5391200" y="1153953"/>
                </a:lnTo>
                <a:lnTo>
                  <a:pt x="5389853" y="1160240"/>
                </a:lnTo>
                <a:lnTo>
                  <a:pt x="5388506" y="1166526"/>
                </a:lnTo>
                <a:lnTo>
                  <a:pt x="5385811" y="1179549"/>
                </a:lnTo>
                <a:lnTo>
                  <a:pt x="5384913" y="1185835"/>
                </a:lnTo>
                <a:lnTo>
                  <a:pt x="5384464" y="1191673"/>
                </a:lnTo>
                <a:lnTo>
                  <a:pt x="5385362" y="1207390"/>
                </a:lnTo>
                <a:lnTo>
                  <a:pt x="5387158" y="1223555"/>
                </a:lnTo>
                <a:lnTo>
                  <a:pt x="5389853" y="1239721"/>
                </a:lnTo>
                <a:lnTo>
                  <a:pt x="5392996" y="1255437"/>
                </a:lnTo>
                <a:lnTo>
                  <a:pt x="5398834" y="1287768"/>
                </a:lnTo>
                <a:lnTo>
                  <a:pt x="5401079" y="1303934"/>
                </a:lnTo>
                <a:lnTo>
                  <a:pt x="5402875" y="1320100"/>
                </a:lnTo>
                <a:lnTo>
                  <a:pt x="5403324" y="1327733"/>
                </a:lnTo>
                <a:lnTo>
                  <a:pt x="5403773" y="1336265"/>
                </a:lnTo>
                <a:lnTo>
                  <a:pt x="5403773" y="1343899"/>
                </a:lnTo>
                <a:lnTo>
                  <a:pt x="5403324" y="1351533"/>
                </a:lnTo>
                <a:lnTo>
                  <a:pt x="5402426" y="1359616"/>
                </a:lnTo>
                <a:lnTo>
                  <a:pt x="5401528" y="1367699"/>
                </a:lnTo>
                <a:lnTo>
                  <a:pt x="5399732" y="1375332"/>
                </a:lnTo>
                <a:lnTo>
                  <a:pt x="5397936" y="1382966"/>
                </a:lnTo>
                <a:lnTo>
                  <a:pt x="5395241" y="1390600"/>
                </a:lnTo>
                <a:lnTo>
                  <a:pt x="5392547" y="1398234"/>
                </a:lnTo>
                <a:lnTo>
                  <a:pt x="5388955" y="1405867"/>
                </a:lnTo>
                <a:lnTo>
                  <a:pt x="5384913" y="1413501"/>
                </a:lnTo>
                <a:lnTo>
                  <a:pt x="5379974" y="1421135"/>
                </a:lnTo>
                <a:lnTo>
                  <a:pt x="5374136" y="1428320"/>
                </a:lnTo>
                <a:lnTo>
                  <a:pt x="5368299" y="1435504"/>
                </a:lnTo>
                <a:lnTo>
                  <a:pt x="5361563" y="1443138"/>
                </a:lnTo>
                <a:lnTo>
                  <a:pt x="5335518" y="1475469"/>
                </a:lnTo>
                <a:lnTo>
                  <a:pt x="5339560" y="1484450"/>
                </a:lnTo>
                <a:lnTo>
                  <a:pt x="5342703" y="1493431"/>
                </a:lnTo>
                <a:lnTo>
                  <a:pt x="5344948" y="1501514"/>
                </a:lnTo>
                <a:lnTo>
                  <a:pt x="5346744" y="1510046"/>
                </a:lnTo>
                <a:lnTo>
                  <a:pt x="5347642" y="1518578"/>
                </a:lnTo>
                <a:lnTo>
                  <a:pt x="5348541" y="1526211"/>
                </a:lnTo>
                <a:lnTo>
                  <a:pt x="5348541" y="1533845"/>
                </a:lnTo>
                <a:lnTo>
                  <a:pt x="5348092" y="1541479"/>
                </a:lnTo>
                <a:lnTo>
                  <a:pt x="5347193" y="1548664"/>
                </a:lnTo>
                <a:lnTo>
                  <a:pt x="5345846" y="1556298"/>
                </a:lnTo>
                <a:lnTo>
                  <a:pt x="5344050" y="1563033"/>
                </a:lnTo>
                <a:lnTo>
                  <a:pt x="5341356" y="1569769"/>
                </a:lnTo>
                <a:lnTo>
                  <a:pt x="5337763" y="1576055"/>
                </a:lnTo>
                <a:lnTo>
                  <a:pt x="5334171" y="1581893"/>
                </a:lnTo>
                <a:lnTo>
                  <a:pt x="5330579" y="1588180"/>
                </a:lnTo>
                <a:lnTo>
                  <a:pt x="5326088" y="1594017"/>
                </a:lnTo>
                <a:lnTo>
                  <a:pt x="5321149" y="1598957"/>
                </a:lnTo>
                <a:lnTo>
                  <a:pt x="5315760" y="1603896"/>
                </a:lnTo>
                <a:lnTo>
                  <a:pt x="5309923" y="1608836"/>
                </a:lnTo>
                <a:lnTo>
                  <a:pt x="5303187" y="1612877"/>
                </a:lnTo>
                <a:lnTo>
                  <a:pt x="5296002" y="1616919"/>
                </a:lnTo>
                <a:lnTo>
                  <a:pt x="5288818" y="1620960"/>
                </a:lnTo>
                <a:lnTo>
                  <a:pt x="5281184" y="1624552"/>
                </a:lnTo>
                <a:lnTo>
                  <a:pt x="5273101" y="1627696"/>
                </a:lnTo>
                <a:lnTo>
                  <a:pt x="5264120" y="1630390"/>
                </a:lnTo>
                <a:lnTo>
                  <a:pt x="5255139" y="1632635"/>
                </a:lnTo>
                <a:lnTo>
                  <a:pt x="5246158" y="1634880"/>
                </a:lnTo>
                <a:lnTo>
                  <a:pt x="5236279" y="1636676"/>
                </a:lnTo>
                <a:lnTo>
                  <a:pt x="5225951" y="1637575"/>
                </a:lnTo>
                <a:lnTo>
                  <a:pt x="5215174" y="1638473"/>
                </a:lnTo>
                <a:lnTo>
                  <a:pt x="5204397" y="1638922"/>
                </a:lnTo>
                <a:lnTo>
                  <a:pt x="5193171" y="1638922"/>
                </a:lnTo>
                <a:lnTo>
                  <a:pt x="5183292" y="1641616"/>
                </a:lnTo>
                <a:lnTo>
                  <a:pt x="5173862" y="1644310"/>
                </a:lnTo>
                <a:lnTo>
                  <a:pt x="5163983" y="1646106"/>
                </a:lnTo>
                <a:lnTo>
                  <a:pt x="5154553" y="1647454"/>
                </a:lnTo>
                <a:lnTo>
                  <a:pt x="5144225" y="1647903"/>
                </a:lnTo>
                <a:lnTo>
                  <a:pt x="5134795" y="1647454"/>
                </a:lnTo>
                <a:lnTo>
                  <a:pt x="5129856" y="1647005"/>
                </a:lnTo>
                <a:lnTo>
                  <a:pt x="5124916" y="1646106"/>
                </a:lnTo>
                <a:lnTo>
                  <a:pt x="5119977" y="1644759"/>
                </a:lnTo>
                <a:lnTo>
                  <a:pt x="5114588" y="1643412"/>
                </a:lnTo>
                <a:lnTo>
                  <a:pt x="5104709" y="1647005"/>
                </a:lnTo>
                <a:lnTo>
                  <a:pt x="5094830" y="1650148"/>
                </a:lnTo>
                <a:lnTo>
                  <a:pt x="5084502" y="1651944"/>
                </a:lnTo>
                <a:lnTo>
                  <a:pt x="5079563" y="1652842"/>
                </a:lnTo>
                <a:lnTo>
                  <a:pt x="5074174" y="1653291"/>
                </a:lnTo>
                <a:lnTo>
                  <a:pt x="5069235" y="1653740"/>
                </a:lnTo>
                <a:lnTo>
                  <a:pt x="5063846" y="1653291"/>
                </a:lnTo>
                <a:lnTo>
                  <a:pt x="5058907" y="1652842"/>
                </a:lnTo>
                <a:lnTo>
                  <a:pt x="5053967" y="1652393"/>
                </a:lnTo>
                <a:lnTo>
                  <a:pt x="5049028" y="1651046"/>
                </a:lnTo>
                <a:lnTo>
                  <a:pt x="5043639" y="1649250"/>
                </a:lnTo>
                <a:lnTo>
                  <a:pt x="5038250" y="1647005"/>
                </a:lnTo>
                <a:lnTo>
                  <a:pt x="5033311" y="1644310"/>
                </a:lnTo>
                <a:lnTo>
                  <a:pt x="4911171" y="1665416"/>
                </a:lnTo>
                <a:lnTo>
                  <a:pt x="4911171" y="1675294"/>
                </a:lnTo>
                <a:lnTo>
                  <a:pt x="4910273" y="1685623"/>
                </a:lnTo>
                <a:lnTo>
                  <a:pt x="5237626" y="1766900"/>
                </a:lnTo>
                <a:lnTo>
                  <a:pt x="5264120" y="1774533"/>
                </a:lnTo>
                <a:lnTo>
                  <a:pt x="5291512" y="1781269"/>
                </a:lnTo>
                <a:lnTo>
                  <a:pt x="5345846" y="1794291"/>
                </a:lnTo>
                <a:lnTo>
                  <a:pt x="5399732" y="1806865"/>
                </a:lnTo>
                <a:lnTo>
                  <a:pt x="5454066" y="1820785"/>
                </a:lnTo>
                <a:lnTo>
                  <a:pt x="5480560" y="1827521"/>
                </a:lnTo>
                <a:lnTo>
                  <a:pt x="5507503" y="1835155"/>
                </a:lnTo>
                <a:lnTo>
                  <a:pt x="5534445" y="1843237"/>
                </a:lnTo>
                <a:lnTo>
                  <a:pt x="5560490" y="1852218"/>
                </a:lnTo>
                <a:lnTo>
                  <a:pt x="5586983" y="1861199"/>
                </a:lnTo>
                <a:lnTo>
                  <a:pt x="5613028" y="1871527"/>
                </a:lnTo>
                <a:lnTo>
                  <a:pt x="5639072" y="1882753"/>
                </a:lnTo>
                <a:lnTo>
                  <a:pt x="5664219" y="1894429"/>
                </a:lnTo>
                <a:lnTo>
                  <a:pt x="5676792" y="1897123"/>
                </a:lnTo>
                <a:lnTo>
                  <a:pt x="5688467" y="1900266"/>
                </a:lnTo>
                <a:lnTo>
                  <a:pt x="5699245" y="1903858"/>
                </a:lnTo>
                <a:lnTo>
                  <a:pt x="5710022" y="1907900"/>
                </a:lnTo>
                <a:lnTo>
                  <a:pt x="5719002" y="1912390"/>
                </a:lnTo>
                <a:lnTo>
                  <a:pt x="5727534" y="1917330"/>
                </a:lnTo>
                <a:lnTo>
                  <a:pt x="5731127" y="1920922"/>
                </a:lnTo>
                <a:lnTo>
                  <a:pt x="5734719" y="1924066"/>
                </a:lnTo>
                <a:lnTo>
                  <a:pt x="5738311" y="1927209"/>
                </a:lnTo>
                <a:lnTo>
                  <a:pt x="5741455" y="1930352"/>
                </a:lnTo>
                <a:lnTo>
                  <a:pt x="5744149" y="1933944"/>
                </a:lnTo>
                <a:lnTo>
                  <a:pt x="5746843" y="1937986"/>
                </a:lnTo>
                <a:lnTo>
                  <a:pt x="5749089" y="1941578"/>
                </a:lnTo>
                <a:lnTo>
                  <a:pt x="5751334" y="1946069"/>
                </a:lnTo>
                <a:lnTo>
                  <a:pt x="5752681" y="1950559"/>
                </a:lnTo>
                <a:lnTo>
                  <a:pt x="5754028" y="1955498"/>
                </a:lnTo>
                <a:lnTo>
                  <a:pt x="5755375" y="1960438"/>
                </a:lnTo>
                <a:lnTo>
                  <a:pt x="5755824" y="1965377"/>
                </a:lnTo>
                <a:lnTo>
                  <a:pt x="5756273" y="1970766"/>
                </a:lnTo>
                <a:lnTo>
                  <a:pt x="5756273" y="1976604"/>
                </a:lnTo>
                <a:lnTo>
                  <a:pt x="5755824" y="1982441"/>
                </a:lnTo>
                <a:lnTo>
                  <a:pt x="5755375" y="1988728"/>
                </a:lnTo>
                <a:lnTo>
                  <a:pt x="5754028" y="1995463"/>
                </a:lnTo>
                <a:lnTo>
                  <a:pt x="5752681" y="2002199"/>
                </a:lnTo>
                <a:lnTo>
                  <a:pt x="5750885" y="2009384"/>
                </a:lnTo>
                <a:lnTo>
                  <a:pt x="5748639" y="2016569"/>
                </a:lnTo>
                <a:lnTo>
                  <a:pt x="5747292" y="2022406"/>
                </a:lnTo>
                <a:lnTo>
                  <a:pt x="5745496" y="2027795"/>
                </a:lnTo>
                <a:lnTo>
                  <a:pt x="5744598" y="2034081"/>
                </a:lnTo>
                <a:lnTo>
                  <a:pt x="5744149" y="2039919"/>
                </a:lnTo>
                <a:lnTo>
                  <a:pt x="5743700" y="2052043"/>
                </a:lnTo>
                <a:lnTo>
                  <a:pt x="5743700" y="2064168"/>
                </a:lnTo>
                <a:lnTo>
                  <a:pt x="5745496" y="2089314"/>
                </a:lnTo>
                <a:lnTo>
                  <a:pt x="5745945" y="2102336"/>
                </a:lnTo>
                <a:lnTo>
                  <a:pt x="5746843" y="2114012"/>
                </a:lnTo>
                <a:lnTo>
                  <a:pt x="5749538" y="2128830"/>
                </a:lnTo>
                <a:lnTo>
                  <a:pt x="5751334" y="2143649"/>
                </a:lnTo>
                <a:lnTo>
                  <a:pt x="5751783" y="2157569"/>
                </a:lnTo>
                <a:lnTo>
                  <a:pt x="5751334" y="2171040"/>
                </a:lnTo>
                <a:lnTo>
                  <a:pt x="5749987" y="2184961"/>
                </a:lnTo>
                <a:lnTo>
                  <a:pt x="5747741" y="2197534"/>
                </a:lnTo>
                <a:lnTo>
                  <a:pt x="5743700" y="2209658"/>
                </a:lnTo>
                <a:lnTo>
                  <a:pt x="5739210" y="2222231"/>
                </a:lnTo>
                <a:lnTo>
                  <a:pt x="5733821" y="2233458"/>
                </a:lnTo>
                <a:lnTo>
                  <a:pt x="5727534" y="2244683"/>
                </a:lnTo>
                <a:lnTo>
                  <a:pt x="5720350" y="2255461"/>
                </a:lnTo>
                <a:lnTo>
                  <a:pt x="5712267" y="2265789"/>
                </a:lnTo>
                <a:lnTo>
                  <a:pt x="5702388" y="2275668"/>
                </a:lnTo>
                <a:lnTo>
                  <a:pt x="5692509" y="2285098"/>
                </a:lnTo>
                <a:lnTo>
                  <a:pt x="5681283" y="2294977"/>
                </a:lnTo>
                <a:lnTo>
                  <a:pt x="5668709" y="2303509"/>
                </a:lnTo>
                <a:lnTo>
                  <a:pt x="5677690" y="2309795"/>
                </a:lnTo>
                <a:lnTo>
                  <a:pt x="5686671" y="2316980"/>
                </a:lnTo>
                <a:lnTo>
                  <a:pt x="5695203" y="2325063"/>
                </a:lnTo>
                <a:lnTo>
                  <a:pt x="5698795" y="2328655"/>
                </a:lnTo>
                <a:lnTo>
                  <a:pt x="5701939" y="2332696"/>
                </a:lnTo>
                <a:lnTo>
                  <a:pt x="5705082" y="2336738"/>
                </a:lnTo>
                <a:lnTo>
                  <a:pt x="5706878" y="2340779"/>
                </a:lnTo>
                <a:lnTo>
                  <a:pt x="5708225" y="2344821"/>
                </a:lnTo>
                <a:lnTo>
                  <a:pt x="5708225" y="2348862"/>
                </a:lnTo>
                <a:lnTo>
                  <a:pt x="5708225" y="2351107"/>
                </a:lnTo>
                <a:lnTo>
                  <a:pt x="5707776" y="2352903"/>
                </a:lnTo>
                <a:lnTo>
                  <a:pt x="5706878" y="2354700"/>
                </a:lnTo>
                <a:lnTo>
                  <a:pt x="5705531" y="2356945"/>
                </a:lnTo>
                <a:lnTo>
                  <a:pt x="5704184" y="2359190"/>
                </a:lnTo>
                <a:lnTo>
                  <a:pt x="5702388" y="2360986"/>
                </a:lnTo>
                <a:lnTo>
                  <a:pt x="5697897" y="2364579"/>
                </a:lnTo>
                <a:lnTo>
                  <a:pt x="5693407" y="2368171"/>
                </a:lnTo>
                <a:lnTo>
                  <a:pt x="5688467" y="2371763"/>
                </a:lnTo>
                <a:lnTo>
                  <a:pt x="5679487" y="2379846"/>
                </a:lnTo>
                <a:lnTo>
                  <a:pt x="5670506" y="2388827"/>
                </a:lnTo>
                <a:lnTo>
                  <a:pt x="5661974" y="2398706"/>
                </a:lnTo>
                <a:lnTo>
                  <a:pt x="5644461" y="2417566"/>
                </a:lnTo>
                <a:lnTo>
                  <a:pt x="5635031" y="2426996"/>
                </a:lnTo>
                <a:lnTo>
                  <a:pt x="5626050" y="2435528"/>
                </a:lnTo>
                <a:lnTo>
                  <a:pt x="5621111" y="2439569"/>
                </a:lnTo>
                <a:lnTo>
                  <a:pt x="5616171" y="2443161"/>
                </a:lnTo>
                <a:lnTo>
                  <a:pt x="5611232" y="2446305"/>
                </a:lnTo>
                <a:lnTo>
                  <a:pt x="5605843" y="2448999"/>
                </a:lnTo>
                <a:lnTo>
                  <a:pt x="5600455" y="2451693"/>
                </a:lnTo>
                <a:lnTo>
                  <a:pt x="5594617" y="2453489"/>
                </a:lnTo>
                <a:lnTo>
                  <a:pt x="5588779" y="2455286"/>
                </a:lnTo>
                <a:lnTo>
                  <a:pt x="5582942" y="2456633"/>
                </a:lnTo>
                <a:lnTo>
                  <a:pt x="5576655" y="2457082"/>
                </a:lnTo>
                <a:lnTo>
                  <a:pt x="5570369" y="2457082"/>
                </a:lnTo>
                <a:lnTo>
                  <a:pt x="5563633" y="2456633"/>
                </a:lnTo>
                <a:lnTo>
                  <a:pt x="5555999" y="2455286"/>
                </a:lnTo>
                <a:lnTo>
                  <a:pt x="5548815" y="2453489"/>
                </a:lnTo>
                <a:lnTo>
                  <a:pt x="5541181" y="2450795"/>
                </a:lnTo>
                <a:lnTo>
                  <a:pt x="5533547" y="2447652"/>
                </a:lnTo>
                <a:lnTo>
                  <a:pt x="5525464" y="2443611"/>
                </a:lnTo>
                <a:lnTo>
                  <a:pt x="5517382" y="2447203"/>
                </a:lnTo>
                <a:lnTo>
                  <a:pt x="5510197" y="2450346"/>
                </a:lnTo>
                <a:lnTo>
                  <a:pt x="5503012" y="2453489"/>
                </a:lnTo>
                <a:lnTo>
                  <a:pt x="5495827" y="2456184"/>
                </a:lnTo>
                <a:lnTo>
                  <a:pt x="5480111" y="2460674"/>
                </a:lnTo>
                <a:lnTo>
                  <a:pt x="5465292" y="2464716"/>
                </a:lnTo>
                <a:lnTo>
                  <a:pt x="5449576" y="2467410"/>
                </a:lnTo>
                <a:lnTo>
                  <a:pt x="5434308" y="2470553"/>
                </a:lnTo>
                <a:lnTo>
                  <a:pt x="5419041" y="2471901"/>
                </a:lnTo>
                <a:lnTo>
                  <a:pt x="5403324" y="2473248"/>
                </a:lnTo>
                <a:lnTo>
                  <a:pt x="5371891" y="2475044"/>
                </a:lnTo>
                <a:lnTo>
                  <a:pt x="5341356" y="2476840"/>
                </a:lnTo>
                <a:lnTo>
                  <a:pt x="5325190" y="2477738"/>
                </a:lnTo>
                <a:lnTo>
                  <a:pt x="5309923" y="2478636"/>
                </a:lnTo>
                <a:lnTo>
                  <a:pt x="5294206" y="2479983"/>
                </a:lnTo>
                <a:lnTo>
                  <a:pt x="5278939" y="2482228"/>
                </a:lnTo>
                <a:lnTo>
                  <a:pt x="5275346" y="2506477"/>
                </a:lnTo>
                <a:lnTo>
                  <a:pt x="5278939" y="2523540"/>
                </a:lnTo>
                <a:lnTo>
                  <a:pt x="5282531" y="2540604"/>
                </a:lnTo>
                <a:lnTo>
                  <a:pt x="5285225" y="2558117"/>
                </a:lnTo>
                <a:lnTo>
                  <a:pt x="5287021" y="2575181"/>
                </a:lnTo>
                <a:lnTo>
                  <a:pt x="5287919" y="2584162"/>
                </a:lnTo>
                <a:lnTo>
                  <a:pt x="5287919" y="2592693"/>
                </a:lnTo>
                <a:lnTo>
                  <a:pt x="5287919" y="2601225"/>
                </a:lnTo>
                <a:lnTo>
                  <a:pt x="5287021" y="2609757"/>
                </a:lnTo>
                <a:lnTo>
                  <a:pt x="5286123" y="2618738"/>
                </a:lnTo>
                <a:lnTo>
                  <a:pt x="5284776" y="2627270"/>
                </a:lnTo>
                <a:lnTo>
                  <a:pt x="5282531" y="2635802"/>
                </a:lnTo>
                <a:lnTo>
                  <a:pt x="5279837" y="2644783"/>
                </a:lnTo>
                <a:lnTo>
                  <a:pt x="5282531" y="2649722"/>
                </a:lnTo>
                <a:lnTo>
                  <a:pt x="5284776" y="2655560"/>
                </a:lnTo>
                <a:lnTo>
                  <a:pt x="5286123" y="2660499"/>
                </a:lnTo>
                <a:lnTo>
                  <a:pt x="5287470" y="2665439"/>
                </a:lnTo>
                <a:lnTo>
                  <a:pt x="5287919" y="2670827"/>
                </a:lnTo>
                <a:lnTo>
                  <a:pt x="5288369" y="2675767"/>
                </a:lnTo>
                <a:lnTo>
                  <a:pt x="5288369" y="2680706"/>
                </a:lnTo>
                <a:lnTo>
                  <a:pt x="5287919" y="2686095"/>
                </a:lnTo>
                <a:lnTo>
                  <a:pt x="5286123" y="2696423"/>
                </a:lnTo>
                <a:lnTo>
                  <a:pt x="5283878" y="2706751"/>
                </a:lnTo>
                <a:lnTo>
                  <a:pt x="5278490" y="2727407"/>
                </a:lnTo>
                <a:lnTo>
                  <a:pt x="5276244" y="2747165"/>
                </a:lnTo>
                <a:lnTo>
                  <a:pt x="5273101" y="2766923"/>
                </a:lnTo>
                <a:lnTo>
                  <a:pt x="5270856" y="2776802"/>
                </a:lnTo>
                <a:lnTo>
                  <a:pt x="5268611" y="2786232"/>
                </a:lnTo>
                <a:lnTo>
                  <a:pt x="5265916" y="2795213"/>
                </a:lnTo>
                <a:lnTo>
                  <a:pt x="5262324" y="2805092"/>
                </a:lnTo>
                <a:lnTo>
                  <a:pt x="5259181" y="2813624"/>
                </a:lnTo>
                <a:lnTo>
                  <a:pt x="5255139" y="2822604"/>
                </a:lnTo>
                <a:lnTo>
                  <a:pt x="5250200" y="2830688"/>
                </a:lnTo>
                <a:lnTo>
                  <a:pt x="5244811" y="2839668"/>
                </a:lnTo>
                <a:lnTo>
                  <a:pt x="5238974" y="2847302"/>
                </a:lnTo>
                <a:lnTo>
                  <a:pt x="5232238" y="2854936"/>
                </a:lnTo>
                <a:lnTo>
                  <a:pt x="5224155" y="2861671"/>
                </a:lnTo>
                <a:lnTo>
                  <a:pt x="5216072" y="2868407"/>
                </a:lnTo>
                <a:lnTo>
                  <a:pt x="5216521" y="2869754"/>
                </a:lnTo>
                <a:lnTo>
                  <a:pt x="5216970" y="2871102"/>
                </a:lnTo>
                <a:lnTo>
                  <a:pt x="5216970" y="2872448"/>
                </a:lnTo>
                <a:lnTo>
                  <a:pt x="5216970" y="2874245"/>
                </a:lnTo>
                <a:lnTo>
                  <a:pt x="5215623" y="2876490"/>
                </a:lnTo>
                <a:lnTo>
                  <a:pt x="5213827" y="2879184"/>
                </a:lnTo>
                <a:lnTo>
                  <a:pt x="5211582" y="2881430"/>
                </a:lnTo>
                <a:lnTo>
                  <a:pt x="5208888" y="2883675"/>
                </a:lnTo>
                <a:lnTo>
                  <a:pt x="5203499" y="2888165"/>
                </a:lnTo>
                <a:lnTo>
                  <a:pt x="5200805" y="2890410"/>
                </a:lnTo>
                <a:lnTo>
                  <a:pt x="5199009" y="2893105"/>
                </a:lnTo>
                <a:lnTo>
                  <a:pt x="5198110" y="2895350"/>
                </a:lnTo>
                <a:lnTo>
                  <a:pt x="5198110" y="2896697"/>
                </a:lnTo>
                <a:lnTo>
                  <a:pt x="5198110" y="2897595"/>
                </a:lnTo>
                <a:lnTo>
                  <a:pt x="5198560" y="2898942"/>
                </a:lnTo>
                <a:lnTo>
                  <a:pt x="5199009" y="2900289"/>
                </a:lnTo>
                <a:lnTo>
                  <a:pt x="5201703" y="2902984"/>
                </a:lnTo>
                <a:lnTo>
                  <a:pt x="5205744" y="2905678"/>
                </a:lnTo>
                <a:lnTo>
                  <a:pt x="5212031" y="2908372"/>
                </a:lnTo>
                <a:lnTo>
                  <a:pt x="5216970" y="2911515"/>
                </a:lnTo>
                <a:lnTo>
                  <a:pt x="5221461" y="2914210"/>
                </a:lnTo>
                <a:lnTo>
                  <a:pt x="5225502" y="2917802"/>
                </a:lnTo>
                <a:lnTo>
                  <a:pt x="5229544" y="2921394"/>
                </a:lnTo>
                <a:lnTo>
                  <a:pt x="5232687" y="2924987"/>
                </a:lnTo>
                <a:lnTo>
                  <a:pt x="5235381" y="2929028"/>
                </a:lnTo>
                <a:lnTo>
                  <a:pt x="5237177" y="2933070"/>
                </a:lnTo>
                <a:lnTo>
                  <a:pt x="5238525" y="2937111"/>
                </a:lnTo>
                <a:lnTo>
                  <a:pt x="5239423" y="2940704"/>
                </a:lnTo>
                <a:lnTo>
                  <a:pt x="5239423" y="2944745"/>
                </a:lnTo>
                <a:lnTo>
                  <a:pt x="5238974" y="2948337"/>
                </a:lnTo>
                <a:lnTo>
                  <a:pt x="5238075" y="2951481"/>
                </a:lnTo>
                <a:lnTo>
                  <a:pt x="5236728" y="2954175"/>
                </a:lnTo>
                <a:lnTo>
                  <a:pt x="5234483" y="2956420"/>
                </a:lnTo>
                <a:lnTo>
                  <a:pt x="5231340" y="2957767"/>
                </a:lnTo>
                <a:lnTo>
                  <a:pt x="5227747" y="2958665"/>
                </a:lnTo>
                <a:lnTo>
                  <a:pt x="5222359" y="2959563"/>
                </a:lnTo>
                <a:lnTo>
                  <a:pt x="5217419" y="2960461"/>
                </a:lnTo>
                <a:lnTo>
                  <a:pt x="5212480" y="2962258"/>
                </a:lnTo>
                <a:lnTo>
                  <a:pt x="5207540" y="2963605"/>
                </a:lnTo>
                <a:lnTo>
                  <a:pt x="5199009" y="2967646"/>
                </a:lnTo>
                <a:lnTo>
                  <a:pt x="5190028" y="2972586"/>
                </a:lnTo>
                <a:lnTo>
                  <a:pt x="5181945" y="2977974"/>
                </a:lnTo>
                <a:lnTo>
                  <a:pt x="5174311" y="2984710"/>
                </a:lnTo>
                <a:lnTo>
                  <a:pt x="5159493" y="2997283"/>
                </a:lnTo>
                <a:lnTo>
                  <a:pt x="5151859" y="3003121"/>
                </a:lnTo>
                <a:lnTo>
                  <a:pt x="5144225" y="3009407"/>
                </a:lnTo>
                <a:lnTo>
                  <a:pt x="5136591" y="3014796"/>
                </a:lnTo>
                <a:lnTo>
                  <a:pt x="5128509" y="3019735"/>
                </a:lnTo>
                <a:lnTo>
                  <a:pt x="5119977" y="3024226"/>
                </a:lnTo>
                <a:lnTo>
                  <a:pt x="5115486" y="3026022"/>
                </a:lnTo>
                <a:lnTo>
                  <a:pt x="5110996" y="3027369"/>
                </a:lnTo>
                <a:lnTo>
                  <a:pt x="5106056" y="3028267"/>
                </a:lnTo>
                <a:lnTo>
                  <a:pt x="5101566" y="3029165"/>
                </a:lnTo>
                <a:lnTo>
                  <a:pt x="5096177" y="3029614"/>
                </a:lnTo>
                <a:lnTo>
                  <a:pt x="5091238" y="3030064"/>
                </a:lnTo>
                <a:lnTo>
                  <a:pt x="5053967" y="3033656"/>
                </a:lnTo>
                <a:lnTo>
                  <a:pt x="4972690" y="3035901"/>
                </a:lnTo>
                <a:lnTo>
                  <a:pt x="4869859" y="3054312"/>
                </a:lnTo>
                <a:lnTo>
                  <a:pt x="4868511" y="3071376"/>
                </a:lnTo>
                <a:lnTo>
                  <a:pt x="4867613" y="3088439"/>
                </a:lnTo>
                <a:lnTo>
                  <a:pt x="4867164" y="3106401"/>
                </a:lnTo>
                <a:lnTo>
                  <a:pt x="4867613" y="3123465"/>
                </a:lnTo>
                <a:lnTo>
                  <a:pt x="4868062" y="3158490"/>
                </a:lnTo>
                <a:lnTo>
                  <a:pt x="4867613" y="3176452"/>
                </a:lnTo>
                <a:lnTo>
                  <a:pt x="4867164" y="3193516"/>
                </a:lnTo>
                <a:lnTo>
                  <a:pt x="4865368" y="3210579"/>
                </a:lnTo>
                <a:lnTo>
                  <a:pt x="4864021" y="3219111"/>
                </a:lnTo>
                <a:lnTo>
                  <a:pt x="4862225" y="3227194"/>
                </a:lnTo>
                <a:lnTo>
                  <a:pt x="4860429" y="3235277"/>
                </a:lnTo>
                <a:lnTo>
                  <a:pt x="4858183" y="3243809"/>
                </a:lnTo>
                <a:lnTo>
                  <a:pt x="4855040" y="3251892"/>
                </a:lnTo>
                <a:lnTo>
                  <a:pt x="4851897" y="3259975"/>
                </a:lnTo>
                <a:lnTo>
                  <a:pt x="4848304" y="3267608"/>
                </a:lnTo>
                <a:lnTo>
                  <a:pt x="4844263" y="3275242"/>
                </a:lnTo>
                <a:lnTo>
                  <a:pt x="4839773" y="3283325"/>
                </a:lnTo>
                <a:lnTo>
                  <a:pt x="4834384" y="3290510"/>
                </a:lnTo>
                <a:lnTo>
                  <a:pt x="4828546" y="3297694"/>
                </a:lnTo>
                <a:lnTo>
                  <a:pt x="4822260" y="3304879"/>
                </a:lnTo>
                <a:lnTo>
                  <a:pt x="4814626" y="3312064"/>
                </a:lnTo>
                <a:lnTo>
                  <a:pt x="4806992" y="3319249"/>
                </a:lnTo>
                <a:lnTo>
                  <a:pt x="4809237" y="3329128"/>
                </a:lnTo>
                <a:lnTo>
                  <a:pt x="4811034" y="3338108"/>
                </a:lnTo>
                <a:lnTo>
                  <a:pt x="4812381" y="3347089"/>
                </a:lnTo>
                <a:lnTo>
                  <a:pt x="4812830" y="3355621"/>
                </a:lnTo>
                <a:lnTo>
                  <a:pt x="4812830" y="3363704"/>
                </a:lnTo>
                <a:lnTo>
                  <a:pt x="4811932" y="3371338"/>
                </a:lnTo>
                <a:lnTo>
                  <a:pt x="4811034" y="3378073"/>
                </a:lnTo>
                <a:lnTo>
                  <a:pt x="4809237" y="3384809"/>
                </a:lnTo>
                <a:lnTo>
                  <a:pt x="4806992" y="3391545"/>
                </a:lnTo>
                <a:lnTo>
                  <a:pt x="4804298" y="3397382"/>
                </a:lnTo>
                <a:lnTo>
                  <a:pt x="4801155" y="3403220"/>
                </a:lnTo>
                <a:lnTo>
                  <a:pt x="4798011" y="3408159"/>
                </a:lnTo>
                <a:lnTo>
                  <a:pt x="4793970" y="3413099"/>
                </a:lnTo>
                <a:lnTo>
                  <a:pt x="4789929" y="3418038"/>
                </a:lnTo>
                <a:lnTo>
                  <a:pt x="4785438" y="3422529"/>
                </a:lnTo>
                <a:lnTo>
                  <a:pt x="4780050" y="3427019"/>
                </a:lnTo>
                <a:lnTo>
                  <a:pt x="4775110" y="3431061"/>
                </a:lnTo>
                <a:lnTo>
                  <a:pt x="4769722" y="3435102"/>
                </a:lnTo>
                <a:lnTo>
                  <a:pt x="4758495" y="3441838"/>
                </a:lnTo>
                <a:lnTo>
                  <a:pt x="4746371" y="3448573"/>
                </a:lnTo>
                <a:lnTo>
                  <a:pt x="4733349" y="3454860"/>
                </a:lnTo>
                <a:lnTo>
                  <a:pt x="4707304" y="3466984"/>
                </a:lnTo>
                <a:lnTo>
                  <a:pt x="4694282" y="3472822"/>
                </a:lnTo>
                <a:lnTo>
                  <a:pt x="4682158" y="3479108"/>
                </a:lnTo>
                <a:lnTo>
                  <a:pt x="4547444" y="3506500"/>
                </a:lnTo>
                <a:lnTo>
                  <a:pt x="4563610" y="3544669"/>
                </a:lnTo>
                <a:lnTo>
                  <a:pt x="4572591" y="3546914"/>
                </a:lnTo>
                <a:lnTo>
                  <a:pt x="4582021" y="3548261"/>
                </a:lnTo>
                <a:lnTo>
                  <a:pt x="4601779" y="3547812"/>
                </a:lnTo>
                <a:lnTo>
                  <a:pt x="4620639" y="3548710"/>
                </a:lnTo>
                <a:lnTo>
                  <a:pt x="4639947" y="3550058"/>
                </a:lnTo>
                <a:lnTo>
                  <a:pt x="4658359" y="3552303"/>
                </a:lnTo>
                <a:lnTo>
                  <a:pt x="4677218" y="3554997"/>
                </a:lnTo>
                <a:lnTo>
                  <a:pt x="4695180" y="3558589"/>
                </a:lnTo>
                <a:lnTo>
                  <a:pt x="4713591" y="3563080"/>
                </a:lnTo>
                <a:lnTo>
                  <a:pt x="4731553" y="3568019"/>
                </a:lnTo>
                <a:lnTo>
                  <a:pt x="4749514" y="3573857"/>
                </a:lnTo>
                <a:lnTo>
                  <a:pt x="4767027" y="3579695"/>
                </a:lnTo>
                <a:lnTo>
                  <a:pt x="4784540" y="3586430"/>
                </a:lnTo>
                <a:lnTo>
                  <a:pt x="4802053" y="3593166"/>
                </a:lnTo>
                <a:lnTo>
                  <a:pt x="4819116" y="3600800"/>
                </a:lnTo>
                <a:lnTo>
                  <a:pt x="4836629" y="3608882"/>
                </a:lnTo>
                <a:lnTo>
                  <a:pt x="4853244" y="3616965"/>
                </a:lnTo>
                <a:lnTo>
                  <a:pt x="4870757" y="3625497"/>
                </a:lnTo>
                <a:lnTo>
                  <a:pt x="4871206" y="3625497"/>
                </a:lnTo>
                <a:lnTo>
                  <a:pt x="4885575" y="3629089"/>
                </a:lnTo>
                <a:lnTo>
                  <a:pt x="4899046" y="3633131"/>
                </a:lnTo>
                <a:lnTo>
                  <a:pt x="4911171" y="3638070"/>
                </a:lnTo>
                <a:lnTo>
                  <a:pt x="4917008" y="3640765"/>
                </a:lnTo>
                <a:lnTo>
                  <a:pt x="4922397" y="3643459"/>
                </a:lnTo>
                <a:lnTo>
                  <a:pt x="4927785" y="3647051"/>
                </a:lnTo>
                <a:lnTo>
                  <a:pt x="4932725" y="3650195"/>
                </a:lnTo>
                <a:lnTo>
                  <a:pt x="4937664" y="3653338"/>
                </a:lnTo>
                <a:lnTo>
                  <a:pt x="4942155" y="3656930"/>
                </a:lnTo>
                <a:lnTo>
                  <a:pt x="4946196" y="3660972"/>
                </a:lnTo>
                <a:lnTo>
                  <a:pt x="4949789" y="3665013"/>
                </a:lnTo>
                <a:lnTo>
                  <a:pt x="4953381" y="3669054"/>
                </a:lnTo>
                <a:lnTo>
                  <a:pt x="4956973" y="3673545"/>
                </a:lnTo>
                <a:lnTo>
                  <a:pt x="4960117" y="3678035"/>
                </a:lnTo>
                <a:lnTo>
                  <a:pt x="4962811" y="3682975"/>
                </a:lnTo>
                <a:lnTo>
                  <a:pt x="4965505" y="3687914"/>
                </a:lnTo>
                <a:lnTo>
                  <a:pt x="4968199" y="3693303"/>
                </a:lnTo>
                <a:lnTo>
                  <a:pt x="4969996" y="3698691"/>
                </a:lnTo>
                <a:lnTo>
                  <a:pt x="4971792" y="3704080"/>
                </a:lnTo>
                <a:lnTo>
                  <a:pt x="4973588" y="3709918"/>
                </a:lnTo>
                <a:lnTo>
                  <a:pt x="4974935" y="3715755"/>
                </a:lnTo>
                <a:lnTo>
                  <a:pt x="4975833" y="3722491"/>
                </a:lnTo>
                <a:lnTo>
                  <a:pt x="4976731" y="3728777"/>
                </a:lnTo>
                <a:lnTo>
                  <a:pt x="4977180" y="3742249"/>
                </a:lnTo>
                <a:lnTo>
                  <a:pt x="4977180" y="3757067"/>
                </a:lnTo>
                <a:lnTo>
                  <a:pt x="4975833" y="3771886"/>
                </a:lnTo>
                <a:lnTo>
                  <a:pt x="4974935" y="3784908"/>
                </a:lnTo>
                <a:lnTo>
                  <a:pt x="4974037" y="3797930"/>
                </a:lnTo>
                <a:lnTo>
                  <a:pt x="4974037" y="3810504"/>
                </a:lnTo>
                <a:lnTo>
                  <a:pt x="4974486" y="3823526"/>
                </a:lnTo>
                <a:lnTo>
                  <a:pt x="4975384" y="3849571"/>
                </a:lnTo>
                <a:lnTo>
                  <a:pt x="4975833" y="3876064"/>
                </a:lnTo>
                <a:lnTo>
                  <a:pt x="4975833" y="3888638"/>
                </a:lnTo>
                <a:lnTo>
                  <a:pt x="4975384" y="3901660"/>
                </a:lnTo>
                <a:lnTo>
                  <a:pt x="4974037" y="3914682"/>
                </a:lnTo>
                <a:lnTo>
                  <a:pt x="4972241" y="3927255"/>
                </a:lnTo>
                <a:lnTo>
                  <a:pt x="4969547" y="3940278"/>
                </a:lnTo>
                <a:lnTo>
                  <a:pt x="4965056" y="3952851"/>
                </a:lnTo>
                <a:lnTo>
                  <a:pt x="4962811" y="3959138"/>
                </a:lnTo>
                <a:lnTo>
                  <a:pt x="4960566" y="3965424"/>
                </a:lnTo>
                <a:lnTo>
                  <a:pt x="4957422" y="3971262"/>
                </a:lnTo>
                <a:lnTo>
                  <a:pt x="4954279" y="3977997"/>
                </a:lnTo>
                <a:lnTo>
                  <a:pt x="4951585" y="3984733"/>
                </a:lnTo>
                <a:lnTo>
                  <a:pt x="4948441" y="3991918"/>
                </a:lnTo>
                <a:lnTo>
                  <a:pt x="4945298" y="3998205"/>
                </a:lnTo>
                <a:lnTo>
                  <a:pt x="4941706" y="4004940"/>
                </a:lnTo>
                <a:lnTo>
                  <a:pt x="4934072" y="4017513"/>
                </a:lnTo>
                <a:lnTo>
                  <a:pt x="4925540" y="4029638"/>
                </a:lnTo>
                <a:lnTo>
                  <a:pt x="4916559" y="4040864"/>
                </a:lnTo>
                <a:lnTo>
                  <a:pt x="4907129" y="4052090"/>
                </a:lnTo>
                <a:lnTo>
                  <a:pt x="4897250" y="4062867"/>
                </a:lnTo>
                <a:lnTo>
                  <a:pt x="4886922" y="4073195"/>
                </a:lnTo>
                <a:lnTo>
                  <a:pt x="4866266" y="4093851"/>
                </a:lnTo>
                <a:lnTo>
                  <a:pt x="4845161" y="4114058"/>
                </a:lnTo>
                <a:lnTo>
                  <a:pt x="4834833" y="4125284"/>
                </a:lnTo>
                <a:lnTo>
                  <a:pt x="4825403" y="4136061"/>
                </a:lnTo>
                <a:lnTo>
                  <a:pt x="4815524" y="4147287"/>
                </a:lnTo>
                <a:lnTo>
                  <a:pt x="4806992" y="4159412"/>
                </a:lnTo>
                <a:lnTo>
                  <a:pt x="4799808" y="4168842"/>
                </a:lnTo>
                <a:lnTo>
                  <a:pt x="4791725" y="4177823"/>
                </a:lnTo>
                <a:lnTo>
                  <a:pt x="4783642" y="4185456"/>
                </a:lnTo>
                <a:lnTo>
                  <a:pt x="4774212" y="4192192"/>
                </a:lnTo>
                <a:lnTo>
                  <a:pt x="4764782" y="4198479"/>
                </a:lnTo>
                <a:lnTo>
                  <a:pt x="4755352" y="4203867"/>
                </a:lnTo>
                <a:lnTo>
                  <a:pt x="4745024" y="4207909"/>
                </a:lnTo>
                <a:lnTo>
                  <a:pt x="4734696" y="4211501"/>
                </a:lnTo>
                <a:lnTo>
                  <a:pt x="4724368" y="4214195"/>
                </a:lnTo>
                <a:lnTo>
                  <a:pt x="4713142" y="4215991"/>
                </a:lnTo>
                <a:lnTo>
                  <a:pt x="4701916" y="4217338"/>
                </a:lnTo>
                <a:lnTo>
                  <a:pt x="4690690" y="4217788"/>
                </a:lnTo>
                <a:lnTo>
                  <a:pt x="4679014" y="4217788"/>
                </a:lnTo>
                <a:lnTo>
                  <a:pt x="4666890" y="4217338"/>
                </a:lnTo>
                <a:lnTo>
                  <a:pt x="4655216" y="4216440"/>
                </a:lnTo>
                <a:lnTo>
                  <a:pt x="4643091" y="4214644"/>
                </a:lnTo>
                <a:lnTo>
                  <a:pt x="4583817" y="4216889"/>
                </a:lnTo>
                <a:lnTo>
                  <a:pt x="4563610" y="4217338"/>
                </a:lnTo>
                <a:lnTo>
                  <a:pt x="4531728" y="4220931"/>
                </a:lnTo>
                <a:lnTo>
                  <a:pt x="4500294" y="4224074"/>
                </a:lnTo>
                <a:lnTo>
                  <a:pt x="4468412" y="4226768"/>
                </a:lnTo>
                <a:lnTo>
                  <a:pt x="4436979" y="4228565"/>
                </a:lnTo>
                <a:lnTo>
                  <a:pt x="4405097" y="4230361"/>
                </a:lnTo>
                <a:lnTo>
                  <a:pt x="4373664" y="4231708"/>
                </a:lnTo>
                <a:lnTo>
                  <a:pt x="4310797" y="4233953"/>
                </a:lnTo>
                <a:lnTo>
                  <a:pt x="4306757" y="4233953"/>
                </a:lnTo>
                <a:lnTo>
                  <a:pt x="4303164" y="4233953"/>
                </a:lnTo>
                <a:lnTo>
                  <a:pt x="4245686" y="4234851"/>
                </a:lnTo>
                <a:lnTo>
                  <a:pt x="4187759" y="4235300"/>
                </a:lnTo>
                <a:lnTo>
                  <a:pt x="4130730" y="4235749"/>
                </a:lnTo>
                <a:lnTo>
                  <a:pt x="4072804" y="4236647"/>
                </a:lnTo>
                <a:lnTo>
                  <a:pt x="3663724" y="4242485"/>
                </a:lnTo>
                <a:lnTo>
                  <a:pt x="3622860" y="4242485"/>
                </a:lnTo>
                <a:lnTo>
                  <a:pt x="3420341" y="4257303"/>
                </a:lnTo>
                <a:lnTo>
                  <a:pt x="3414055" y="4259549"/>
                </a:lnTo>
                <a:lnTo>
                  <a:pt x="3407319" y="4261345"/>
                </a:lnTo>
                <a:lnTo>
                  <a:pt x="3401032" y="4262692"/>
                </a:lnTo>
                <a:lnTo>
                  <a:pt x="3394746" y="4263590"/>
                </a:lnTo>
                <a:lnTo>
                  <a:pt x="3388459" y="4264488"/>
                </a:lnTo>
                <a:lnTo>
                  <a:pt x="3382172" y="4264937"/>
                </a:lnTo>
                <a:lnTo>
                  <a:pt x="3369150" y="4264937"/>
                </a:lnTo>
                <a:lnTo>
                  <a:pt x="3356577" y="4264488"/>
                </a:lnTo>
                <a:lnTo>
                  <a:pt x="3343554" y="4263590"/>
                </a:lnTo>
                <a:lnTo>
                  <a:pt x="3317959" y="4260447"/>
                </a:lnTo>
                <a:lnTo>
                  <a:pt x="3326042" y="4265835"/>
                </a:lnTo>
                <a:lnTo>
                  <a:pt x="3334574" y="4271224"/>
                </a:lnTo>
                <a:lnTo>
                  <a:pt x="3343554" y="4275714"/>
                </a:lnTo>
                <a:lnTo>
                  <a:pt x="3352086" y="4279307"/>
                </a:lnTo>
                <a:lnTo>
                  <a:pt x="3361067" y="4282899"/>
                </a:lnTo>
                <a:lnTo>
                  <a:pt x="3369599" y="4286042"/>
                </a:lnTo>
                <a:lnTo>
                  <a:pt x="3379029" y="4289186"/>
                </a:lnTo>
                <a:lnTo>
                  <a:pt x="3388010" y="4291431"/>
                </a:lnTo>
                <a:lnTo>
                  <a:pt x="3396991" y="4293676"/>
                </a:lnTo>
                <a:lnTo>
                  <a:pt x="3405972" y="4295472"/>
                </a:lnTo>
                <a:lnTo>
                  <a:pt x="3424383" y="4298167"/>
                </a:lnTo>
                <a:lnTo>
                  <a:pt x="3442793" y="4299963"/>
                </a:lnTo>
                <a:lnTo>
                  <a:pt x="3461653" y="4301310"/>
                </a:lnTo>
                <a:lnTo>
                  <a:pt x="3480513" y="4302208"/>
                </a:lnTo>
                <a:lnTo>
                  <a:pt x="3499373" y="4302657"/>
                </a:lnTo>
                <a:lnTo>
                  <a:pt x="3537093" y="4303555"/>
                </a:lnTo>
                <a:lnTo>
                  <a:pt x="3555953" y="4304004"/>
                </a:lnTo>
                <a:lnTo>
                  <a:pt x="3574813" y="4305351"/>
                </a:lnTo>
                <a:lnTo>
                  <a:pt x="3593223" y="4308046"/>
                </a:lnTo>
                <a:lnTo>
                  <a:pt x="3611634" y="4310740"/>
                </a:lnTo>
                <a:lnTo>
                  <a:pt x="3644415" y="4316577"/>
                </a:lnTo>
                <a:lnTo>
                  <a:pt x="3676746" y="4321068"/>
                </a:lnTo>
                <a:lnTo>
                  <a:pt x="3709526" y="4325558"/>
                </a:lnTo>
                <a:lnTo>
                  <a:pt x="3741857" y="4329600"/>
                </a:lnTo>
                <a:lnTo>
                  <a:pt x="3774638" y="4332743"/>
                </a:lnTo>
                <a:lnTo>
                  <a:pt x="3807418" y="4336335"/>
                </a:lnTo>
                <a:lnTo>
                  <a:pt x="3873428" y="4343071"/>
                </a:lnTo>
                <a:lnTo>
                  <a:pt x="3906208" y="4346214"/>
                </a:lnTo>
                <a:lnTo>
                  <a:pt x="3938988" y="4349807"/>
                </a:lnTo>
                <a:lnTo>
                  <a:pt x="3971768" y="4353399"/>
                </a:lnTo>
                <a:lnTo>
                  <a:pt x="4004549" y="4357890"/>
                </a:lnTo>
                <a:lnTo>
                  <a:pt x="4036880" y="4362829"/>
                </a:lnTo>
                <a:lnTo>
                  <a:pt x="4069211" y="4368667"/>
                </a:lnTo>
                <a:lnTo>
                  <a:pt x="4101992" y="4374953"/>
                </a:lnTo>
                <a:lnTo>
                  <a:pt x="4134323" y="4383036"/>
                </a:lnTo>
                <a:lnTo>
                  <a:pt x="5009961" y="4510565"/>
                </a:lnTo>
                <a:lnTo>
                  <a:pt x="5028371" y="4513259"/>
                </a:lnTo>
                <a:lnTo>
                  <a:pt x="5047231" y="4516402"/>
                </a:lnTo>
                <a:lnTo>
                  <a:pt x="5065642" y="4520444"/>
                </a:lnTo>
                <a:lnTo>
                  <a:pt x="5084053" y="4525383"/>
                </a:lnTo>
                <a:lnTo>
                  <a:pt x="5101566" y="4531221"/>
                </a:lnTo>
                <a:lnTo>
                  <a:pt x="5119528" y="4536610"/>
                </a:lnTo>
                <a:lnTo>
                  <a:pt x="5137040" y="4542896"/>
                </a:lnTo>
                <a:lnTo>
                  <a:pt x="5155002" y="4549183"/>
                </a:lnTo>
                <a:lnTo>
                  <a:pt x="5190028" y="4562205"/>
                </a:lnTo>
                <a:lnTo>
                  <a:pt x="5225053" y="4575676"/>
                </a:lnTo>
                <a:lnTo>
                  <a:pt x="5243015" y="4581514"/>
                </a:lnTo>
                <a:lnTo>
                  <a:pt x="5260528" y="4587352"/>
                </a:lnTo>
                <a:lnTo>
                  <a:pt x="5278939" y="4592740"/>
                </a:lnTo>
                <a:lnTo>
                  <a:pt x="5296900" y="4597680"/>
                </a:lnTo>
                <a:lnTo>
                  <a:pt x="5304534" y="4600374"/>
                </a:lnTo>
                <a:lnTo>
                  <a:pt x="5311719" y="4603068"/>
                </a:lnTo>
                <a:lnTo>
                  <a:pt x="5318455" y="4607110"/>
                </a:lnTo>
                <a:lnTo>
                  <a:pt x="5321598" y="4609355"/>
                </a:lnTo>
                <a:lnTo>
                  <a:pt x="5324292" y="4611600"/>
                </a:lnTo>
                <a:lnTo>
                  <a:pt x="5326986" y="4614294"/>
                </a:lnTo>
                <a:lnTo>
                  <a:pt x="5329232" y="4616989"/>
                </a:lnTo>
                <a:lnTo>
                  <a:pt x="5331028" y="4620132"/>
                </a:lnTo>
                <a:lnTo>
                  <a:pt x="5332824" y="4623275"/>
                </a:lnTo>
                <a:lnTo>
                  <a:pt x="5334171" y="4626868"/>
                </a:lnTo>
                <a:lnTo>
                  <a:pt x="5335069" y="4630460"/>
                </a:lnTo>
                <a:lnTo>
                  <a:pt x="5335518" y="4634501"/>
                </a:lnTo>
                <a:lnTo>
                  <a:pt x="5335518" y="4639441"/>
                </a:lnTo>
                <a:lnTo>
                  <a:pt x="5335069" y="4659648"/>
                </a:lnTo>
                <a:lnTo>
                  <a:pt x="5335069" y="4680304"/>
                </a:lnTo>
                <a:lnTo>
                  <a:pt x="5335518" y="4700960"/>
                </a:lnTo>
                <a:lnTo>
                  <a:pt x="5336416" y="4722065"/>
                </a:lnTo>
                <a:lnTo>
                  <a:pt x="5337314" y="4742721"/>
                </a:lnTo>
                <a:lnTo>
                  <a:pt x="5338213" y="4763826"/>
                </a:lnTo>
                <a:lnTo>
                  <a:pt x="5338213" y="4784482"/>
                </a:lnTo>
                <a:lnTo>
                  <a:pt x="5337763" y="4805138"/>
                </a:lnTo>
                <a:lnTo>
                  <a:pt x="5336416" y="4825795"/>
                </a:lnTo>
                <a:lnTo>
                  <a:pt x="5335518" y="4835674"/>
                </a:lnTo>
                <a:lnTo>
                  <a:pt x="5334171" y="4845553"/>
                </a:lnTo>
                <a:lnTo>
                  <a:pt x="5332375" y="4855432"/>
                </a:lnTo>
                <a:lnTo>
                  <a:pt x="5330130" y="4865760"/>
                </a:lnTo>
                <a:lnTo>
                  <a:pt x="5327885" y="4875639"/>
                </a:lnTo>
                <a:lnTo>
                  <a:pt x="5324741" y="4885518"/>
                </a:lnTo>
                <a:lnTo>
                  <a:pt x="5321598" y="4895397"/>
                </a:lnTo>
                <a:lnTo>
                  <a:pt x="5317556" y="4905276"/>
                </a:lnTo>
                <a:lnTo>
                  <a:pt x="5313515" y="4914705"/>
                </a:lnTo>
                <a:lnTo>
                  <a:pt x="5308576" y="4924135"/>
                </a:lnTo>
                <a:lnTo>
                  <a:pt x="5303187" y="4934014"/>
                </a:lnTo>
                <a:lnTo>
                  <a:pt x="5296900" y="4942995"/>
                </a:lnTo>
                <a:lnTo>
                  <a:pt x="5290165" y="4951976"/>
                </a:lnTo>
                <a:lnTo>
                  <a:pt x="5282980" y="4960957"/>
                </a:lnTo>
                <a:lnTo>
                  <a:pt x="5266814" y="4978021"/>
                </a:lnTo>
                <a:lnTo>
                  <a:pt x="5260079" y="4985206"/>
                </a:lnTo>
                <a:lnTo>
                  <a:pt x="5257833" y="4988349"/>
                </a:lnTo>
                <a:lnTo>
                  <a:pt x="5269509" y="5000473"/>
                </a:lnTo>
                <a:lnTo>
                  <a:pt x="5273999" y="5006311"/>
                </a:lnTo>
                <a:lnTo>
                  <a:pt x="5277591" y="5011699"/>
                </a:lnTo>
                <a:lnTo>
                  <a:pt x="5281184" y="5016190"/>
                </a:lnTo>
                <a:lnTo>
                  <a:pt x="5283429" y="5020680"/>
                </a:lnTo>
                <a:lnTo>
                  <a:pt x="5285674" y="5024721"/>
                </a:lnTo>
                <a:lnTo>
                  <a:pt x="5287021" y="5028763"/>
                </a:lnTo>
                <a:lnTo>
                  <a:pt x="5287919" y="5031906"/>
                </a:lnTo>
                <a:lnTo>
                  <a:pt x="5288369" y="5035050"/>
                </a:lnTo>
                <a:lnTo>
                  <a:pt x="5288369" y="5038193"/>
                </a:lnTo>
                <a:lnTo>
                  <a:pt x="5287919" y="5040438"/>
                </a:lnTo>
                <a:lnTo>
                  <a:pt x="5286572" y="5043132"/>
                </a:lnTo>
                <a:lnTo>
                  <a:pt x="5285225" y="5045378"/>
                </a:lnTo>
                <a:lnTo>
                  <a:pt x="5283429" y="5047174"/>
                </a:lnTo>
                <a:lnTo>
                  <a:pt x="5281184" y="5048970"/>
                </a:lnTo>
                <a:lnTo>
                  <a:pt x="5278939" y="5050317"/>
                </a:lnTo>
                <a:lnTo>
                  <a:pt x="5275795" y="5051664"/>
                </a:lnTo>
                <a:lnTo>
                  <a:pt x="5269509" y="5053460"/>
                </a:lnTo>
                <a:lnTo>
                  <a:pt x="5261875" y="5055257"/>
                </a:lnTo>
                <a:lnTo>
                  <a:pt x="5253792" y="5056155"/>
                </a:lnTo>
                <a:lnTo>
                  <a:pt x="5235830" y="5057502"/>
                </a:lnTo>
                <a:lnTo>
                  <a:pt x="5217419" y="5058400"/>
                </a:lnTo>
                <a:lnTo>
                  <a:pt x="5203948" y="5076362"/>
                </a:lnTo>
                <a:lnTo>
                  <a:pt x="5197212" y="5085343"/>
                </a:lnTo>
                <a:lnTo>
                  <a:pt x="5190028" y="5093874"/>
                </a:lnTo>
                <a:lnTo>
                  <a:pt x="5182843" y="5102406"/>
                </a:lnTo>
                <a:lnTo>
                  <a:pt x="5175209" y="5110040"/>
                </a:lnTo>
                <a:lnTo>
                  <a:pt x="5167575" y="5117674"/>
                </a:lnTo>
                <a:lnTo>
                  <a:pt x="5159493" y="5123960"/>
                </a:lnTo>
                <a:lnTo>
                  <a:pt x="5150512" y="5129349"/>
                </a:lnTo>
                <a:lnTo>
                  <a:pt x="5146021" y="5132043"/>
                </a:lnTo>
                <a:lnTo>
                  <a:pt x="5141531" y="5134288"/>
                </a:lnTo>
                <a:lnTo>
                  <a:pt x="5137040" y="5136085"/>
                </a:lnTo>
                <a:lnTo>
                  <a:pt x="5132101" y="5137881"/>
                </a:lnTo>
                <a:lnTo>
                  <a:pt x="5127161" y="5139228"/>
                </a:lnTo>
                <a:lnTo>
                  <a:pt x="5121773" y="5140575"/>
                </a:lnTo>
                <a:lnTo>
                  <a:pt x="5116384" y="5141024"/>
                </a:lnTo>
                <a:lnTo>
                  <a:pt x="5110547" y="5141473"/>
                </a:lnTo>
                <a:lnTo>
                  <a:pt x="5104709" y="5141922"/>
                </a:lnTo>
                <a:lnTo>
                  <a:pt x="5098872" y="5141473"/>
                </a:lnTo>
                <a:lnTo>
                  <a:pt x="5093034" y="5141024"/>
                </a:lnTo>
                <a:lnTo>
                  <a:pt x="5086747" y="5140126"/>
                </a:lnTo>
                <a:lnTo>
                  <a:pt x="5080012" y="5138779"/>
                </a:lnTo>
                <a:lnTo>
                  <a:pt x="5072827" y="5136983"/>
                </a:lnTo>
                <a:lnTo>
                  <a:pt x="4999633" y="5142820"/>
                </a:lnTo>
                <a:lnTo>
                  <a:pt x="4942604" y="5149556"/>
                </a:lnTo>
                <a:lnTo>
                  <a:pt x="4913865" y="5153148"/>
                </a:lnTo>
                <a:lnTo>
                  <a:pt x="4885126" y="5155843"/>
                </a:lnTo>
                <a:lnTo>
                  <a:pt x="4856836" y="5158537"/>
                </a:lnTo>
                <a:lnTo>
                  <a:pt x="4828097" y="5160333"/>
                </a:lnTo>
                <a:lnTo>
                  <a:pt x="4799358" y="5162129"/>
                </a:lnTo>
                <a:lnTo>
                  <a:pt x="4770620" y="5163476"/>
                </a:lnTo>
                <a:lnTo>
                  <a:pt x="4741881" y="5163925"/>
                </a:lnTo>
                <a:lnTo>
                  <a:pt x="4713591" y="5164374"/>
                </a:lnTo>
                <a:lnTo>
                  <a:pt x="4684852" y="5163925"/>
                </a:lnTo>
                <a:lnTo>
                  <a:pt x="4656113" y="5162578"/>
                </a:lnTo>
                <a:lnTo>
                  <a:pt x="4627375" y="5160782"/>
                </a:lnTo>
                <a:lnTo>
                  <a:pt x="4599085" y="5158088"/>
                </a:lnTo>
                <a:lnTo>
                  <a:pt x="4570346" y="5154496"/>
                </a:lnTo>
                <a:lnTo>
                  <a:pt x="4541607" y="5149556"/>
                </a:lnTo>
                <a:lnTo>
                  <a:pt x="4538015" y="5149107"/>
                </a:lnTo>
                <a:lnTo>
                  <a:pt x="4534871" y="5149107"/>
                </a:lnTo>
                <a:lnTo>
                  <a:pt x="4531279" y="5149107"/>
                </a:lnTo>
                <a:lnTo>
                  <a:pt x="4528135" y="5149556"/>
                </a:lnTo>
                <a:lnTo>
                  <a:pt x="4521400" y="5151801"/>
                </a:lnTo>
                <a:lnTo>
                  <a:pt x="4515113" y="5154046"/>
                </a:lnTo>
                <a:lnTo>
                  <a:pt x="4509275" y="5156741"/>
                </a:lnTo>
                <a:lnTo>
                  <a:pt x="4503438" y="5159884"/>
                </a:lnTo>
                <a:lnTo>
                  <a:pt x="4491763" y="5166171"/>
                </a:lnTo>
                <a:lnTo>
                  <a:pt x="4485925" y="5168865"/>
                </a:lnTo>
                <a:lnTo>
                  <a:pt x="4479639" y="5171110"/>
                </a:lnTo>
                <a:lnTo>
                  <a:pt x="4473801" y="5172906"/>
                </a:lnTo>
                <a:lnTo>
                  <a:pt x="4467964" y="5173355"/>
                </a:lnTo>
                <a:lnTo>
                  <a:pt x="4464820" y="5173355"/>
                </a:lnTo>
                <a:lnTo>
                  <a:pt x="4461677" y="5172906"/>
                </a:lnTo>
                <a:lnTo>
                  <a:pt x="4458533" y="5172008"/>
                </a:lnTo>
                <a:lnTo>
                  <a:pt x="4455390" y="5171110"/>
                </a:lnTo>
                <a:lnTo>
                  <a:pt x="4452247" y="5169763"/>
                </a:lnTo>
                <a:lnTo>
                  <a:pt x="4449103" y="5167967"/>
                </a:lnTo>
                <a:lnTo>
                  <a:pt x="4445062" y="5165273"/>
                </a:lnTo>
                <a:lnTo>
                  <a:pt x="4441919" y="5162578"/>
                </a:lnTo>
                <a:lnTo>
                  <a:pt x="4438327" y="5164374"/>
                </a:lnTo>
                <a:lnTo>
                  <a:pt x="4434734" y="5165722"/>
                </a:lnTo>
                <a:lnTo>
                  <a:pt x="4431142" y="5166620"/>
                </a:lnTo>
                <a:lnTo>
                  <a:pt x="4427550" y="5167069"/>
                </a:lnTo>
                <a:lnTo>
                  <a:pt x="4420814" y="5167518"/>
                </a:lnTo>
                <a:lnTo>
                  <a:pt x="4414078" y="5167069"/>
                </a:lnTo>
                <a:lnTo>
                  <a:pt x="4395218" y="5169763"/>
                </a:lnTo>
                <a:lnTo>
                  <a:pt x="4376808" y="5171559"/>
                </a:lnTo>
                <a:lnTo>
                  <a:pt x="4357947" y="5173355"/>
                </a:lnTo>
                <a:lnTo>
                  <a:pt x="4339087" y="5174253"/>
                </a:lnTo>
                <a:lnTo>
                  <a:pt x="4320228" y="5175152"/>
                </a:lnTo>
                <a:lnTo>
                  <a:pt x="4301817" y="5175601"/>
                </a:lnTo>
                <a:lnTo>
                  <a:pt x="4264097" y="5175601"/>
                </a:lnTo>
                <a:lnTo>
                  <a:pt x="4188657" y="5175152"/>
                </a:lnTo>
                <a:lnTo>
                  <a:pt x="4150937" y="5175601"/>
                </a:lnTo>
                <a:lnTo>
                  <a:pt x="4132527" y="5176050"/>
                </a:lnTo>
                <a:lnTo>
                  <a:pt x="4113667" y="5176499"/>
                </a:lnTo>
                <a:lnTo>
                  <a:pt x="4093011" y="5176499"/>
                </a:lnTo>
                <a:lnTo>
                  <a:pt x="4000956" y="5177846"/>
                </a:lnTo>
                <a:lnTo>
                  <a:pt x="3955154" y="5179193"/>
                </a:lnTo>
                <a:lnTo>
                  <a:pt x="3932702" y="5180091"/>
                </a:lnTo>
                <a:lnTo>
                  <a:pt x="3909800" y="5180989"/>
                </a:lnTo>
                <a:lnTo>
                  <a:pt x="3901717" y="5181438"/>
                </a:lnTo>
                <a:lnTo>
                  <a:pt x="3894084" y="5181438"/>
                </a:lnTo>
                <a:lnTo>
                  <a:pt x="3886001" y="5180989"/>
                </a:lnTo>
                <a:lnTo>
                  <a:pt x="3879265" y="5180091"/>
                </a:lnTo>
                <a:lnTo>
                  <a:pt x="3872979" y="5178744"/>
                </a:lnTo>
                <a:lnTo>
                  <a:pt x="3867141" y="5176948"/>
                </a:lnTo>
                <a:lnTo>
                  <a:pt x="3861752" y="5174253"/>
                </a:lnTo>
                <a:lnTo>
                  <a:pt x="3857262" y="5171559"/>
                </a:lnTo>
                <a:lnTo>
                  <a:pt x="3852322" y="5167518"/>
                </a:lnTo>
                <a:lnTo>
                  <a:pt x="3848730" y="5163476"/>
                </a:lnTo>
                <a:lnTo>
                  <a:pt x="3845587" y="5158537"/>
                </a:lnTo>
                <a:lnTo>
                  <a:pt x="3843342" y="5152699"/>
                </a:lnTo>
                <a:lnTo>
                  <a:pt x="3841545" y="5145964"/>
                </a:lnTo>
                <a:lnTo>
                  <a:pt x="3840198" y="5138330"/>
                </a:lnTo>
                <a:lnTo>
                  <a:pt x="3839749" y="5130247"/>
                </a:lnTo>
                <a:lnTo>
                  <a:pt x="3840198" y="5121266"/>
                </a:lnTo>
                <a:lnTo>
                  <a:pt x="3828972" y="5139228"/>
                </a:lnTo>
                <a:lnTo>
                  <a:pt x="3828523" y="5145515"/>
                </a:lnTo>
                <a:lnTo>
                  <a:pt x="3828074" y="5151352"/>
                </a:lnTo>
                <a:lnTo>
                  <a:pt x="3827176" y="5156292"/>
                </a:lnTo>
                <a:lnTo>
                  <a:pt x="3826278" y="5160782"/>
                </a:lnTo>
                <a:lnTo>
                  <a:pt x="3824931" y="5164824"/>
                </a:lnTo>
                <a:lnTo>
                  <a:pt x="3823584" y="5168416"/>
                </a:lnTo>
                <a:lnTo>
                  <a:pt x="3821787" y="5171110"/>
                </a:lnTo>
                <a:lnTo>
                  <a:pt x="3819542" y="5173804"/>
                </a:lnTo>
                <a:lnTo>
                  <a:pt x="3817297" y="5175601"/>
                </a:lnTo>
                <a:lnTo>
                  <a:pt x="3814603" y="5177397"/>
                </a:lnTo>
                <a:lnTo>
                  <a:pt x="3812357" y="5178744"/>
                </a:lnTo>
                <a:lnTo>
                  <a:pt x="3809663" y="5180091"/>
                </a:lnTo>
                <a:lnTo>
                  <a:pt x="3806969" y="5180540"/>
                </a:lnTo>
                <a:lnTo>
                  <a:pt x="3803826" y="5180989"/>
                </a:lnTo>
                <a:lnTo>
                  <a:pt x="3797988" y="5181438"/>
                </a:lnTo>
                <a:lnTo>
                  <a:pt x="3791252" y="5180989"/>
                </a:lnTo>
                <a:lnTo>
                  <a:pt x="3784966" y="5180091"/>
                </a:lnTo>
                <a:lnTo>
                  <a:pt x="3770596" y="5177846"/>
                </a:lnTo>
                <a:lnTo>
                  <a:pt x="3764310" y="5176948"/>
                </a:lnTo>
                <a:lnTo>
                  <a:pt x="3757574" y="5176499"/>
                </a:lnTo>
                <a:lnTo>
                  <a:pt x="3751736" y="5176948"/>
                </a:lnTo>
                <a:lnTo>
                  <a:pt x="3748593" y="5177397"/>
                </a:lnTo>
                <a:lnTo>
                  <a:pt x="3745899" y="5177846"/>
                </a:lnTo>
                <a:lnTo>
                  <a:pt x="3705036" y="5181438"/>
                </a:lnTo>
                <a:lnTo>
                  <a:pt x="3711322" y="5186827"/>
                </a:lnTo>
                <a:lnTo>
                  <a:pt x="3717160" y="5192664"/>
                </a:lnTo>
                <a:lnTo>
                  <a:pt x="3723447" y="5197155"/>
                </a:lnTo>
                <a:lnTo>
                  <a:pt x="3729733" y="5201196"/>
                </a:lnTo>
                <a:lnTo>
                  <a:pt x="3736020" y="5205238"/>
                </a:lnTo>
                <a:lnTo>
                  <a:pt x="3742755" y="5208830"/>
                </a:lnTo>
                <a:lnTo>
                  <a:pt x="3749940" y="5211973"/>
                </a:lnTo>
                <a:lnTo>
                  <a:pt x="3756676" y="5214668"/>
                </a:lnTo>
                <a:lnTo>
                  <a:pt x="3763412" y="5217362"/>
                </a:lnTo>
                <a:lnTo>
                  <a:pt x="3770596" y="5219607"/>
                </a:lnTo>
                <a:lnTo>
                  <a:pt x="3784966" y="5223648"/>
                </a:lnTo>
                <a:lnTo>
                  <a:pt x="3799784" y="5227241"/>
                </a:lnTo>
                <a:lnTo>
                  <a:pt x="3814154" y="5230384"/>
                </a:lnTo>
                <a:lnTo>
                  <a:pt x="3844240" y="5235324"/>
                </a:lnTo>
                <a:lnTo>
                  <a:pt x="3859058" y="5238018"/>
                </a:lnTo>
                <a:lnTo>
                  <a:pt x="3873877" y="5241161"/>
                </a:lnTo>
                <a:lnTo>
                  <a:pt x="3888246" y="5244754"/>
                </a:lnTo>
                <a:lnTo>
                  <a:pt x="3902616" y="5249244"/>
                </a:lnTo>
                <a:lnTo>
                  <a:pt x="3909351" y="5251938"/>
                </a:lnTo>
                <a:lnTo>
                  <a:pt x="3916087" y="5255082"/>
                </a:lnTo>
                <a:lnTo>
                  <a:pt x="3922823" y="5258225"/>
                </a:lnTo>
                <a:lnTo>
                  <a:pt x="3930007" y="5262266"/>
                </a:lnTo>
                <a:lnTo>
                  <a:pt x="3938539" y="5263613"/>
                </a:lnTo>
                <a:lnTo>
                  <a:pt x="3947071" y="5265410"/>
                </a:lnTo>
                <a:lnTo>
                  <a:pt x="3955603" y="5267655"/>
                </a:lnTo>
                <a:lnTo>
                  <a:pt x="3963686" y="5270349"/>
                </a:lnTo>
                <a:lnTo>
                  <a:pt x="3972218" y="5273043"/>
                </a:lnTo>
                <a:lnTo>
                  <a:pt x="3979851" y="5276187"/>
                </a:lnTo>
                <a:lnTo>
                  <a:pt x="3987485" y="5279779"/>
                </a:lnTo>
                <a:lnTo>
                  <a:pt x="3995119" y="5283371"/>
                </a:lnTo>
                <a:lnTo>
                  <a:pt x="4002753" y="5287413"/>
                </a:lnTo>
                <a:lnTo>
                  <a:pt x="4010386" y="5291454"/>
                </a:lnTo>
                <a:lnTo>
                  <a:pt x="4024756" y="5301333"/>
                </a:lnTo>
                <a:lnTo>
                  <a:pt x="4038676" y="5311212"/>
                </a:lnTo>
                <a:lnTo>
                  <a:pt x="4052597" y="5321989"/>
                </a:lnTo>
                <a:lnTo>
                  <a:pt x="4055740" y="5327827"/>
                </a:lnTo>
                <a:lnTo>
                  <a:pt x="4058434" y="5333215"/>
                </a:lnTo>
                <a:lnTo>
                  <a:pt x="4060679" y="5339502"/>
                </a:lnTo>
                <a:lnTo>
                  <a:pt x="4062476" y="5345340"/>
                </a:lnTo>
                <a:lnTo>
                  <a:pt x="4063823" y="5351177"/>
                </a:lnTo>
                <a:lnTo>
                  <a:pt x="4065170" y="5356566"/>
                </a:lnTo>
                <a:lnTo>
                  <a:pt x="4066068" y="5362403"/>
                </a:lnTo>
                <a:lnTo>
                  <a:pt x="4066517" y="5368241"/>
                </a:lnTo>
                <a:lnTo>
                  <a:pt x="4066966" y="5379916"/>
                </a:lnTo>
                <a:lnTo>
                  <a:pt x="4066517" y="5391142"/>
                </a:lnTo>
                <a:lnTo>
                  <a:pt x="4065170" y="5402368"/>
                </a:lnTo>
                <a:lnTo>
                  <a:pt x="4063823" y="5414044"/>
                </a:lnTo>
                <a:lnTo>
                  <a:pt x="4061577" y="5425270"/>
                </a:lnTo>
                <a:lnTo>
                  <a:pt x="4058883" y="5436945"/>
                </a:lnTo>
                <a:lnTo>
                  <a:pt x="4053944" y="5459846"/>
                </a:lnTo>
                <a:lnTo>
                  <a:pt x="4051698" y="5471072"/>
                </a:lnTo>
                <a:lnTo>
                  <a:pt x="4049902" y="5482747"/>
                </a:lnTo>
                <a:lnTo>
                  <a:pt x="4048555" y="5493974"/>
                </a:lnTo>
                <a:lnTo>
                  <a:pt x="4048106" y="5505649"/>
                </a:lnTo>
                <a:lnTo>
                  <a:pt x="4049453" y="5517324"/>
                </a:lnTo>
                <a:lnTo>
                  <a:pt x="4050351" y="5529448"/>
                </a:lnTo>
                <a:lnTo>
                  <a:pt x="4050351" y="5541572"/>
                </a:lnTo>
                <a:lnTo>
                  <a:pt x="4049902" y="5553697"/>
                </a:lnTo>
                <a:lnTo>
                  <a:pt x="4048555" y="5566719"/>
                </a:lnTo>
                <a:lnTo>
                  <a:pt x="4046759" y="5579292"/>
                </a:lnTo>
                <a:lnTo>
                  <a:pt x="4044514" y="5591416"/>
                </a:lnTo>
                <a:lnTo>
                  <a:pt x="4041370" y="5604439"/>
                </a:lnTo>
                <a:lnTo>
                  <a:pt x="4037329" y="5617012"/>
                </a:lnTo>
                <a:lnTo>
                  <a:pt x="4033288" y="5630034"/>
                </a:lnTo>
                <a:lnTo>
                  <a:pt x="4028797" y="5642158"/>
                </a:lnTo>
                <a:lnTo>
                  <a:pt x="4023858" y="5654283"/>
                </a:lnTo>
                <a:lnTo>
                  <a:pt x="4018469" y="5666856"/>
                </a:lnTo>
                <a:lnTo>
                  <a:pt x="4012632" y="5678980"/>
                </a:lnTo>
                <a:lnTo>
                  <a:pt x="4006345" y="5690655"/>
                </a:lnTo>
                <a:lnTo>
                  <a:pt x="3998711" y="5701881"/>
                </a:lnTo>
                <a:lnTo>
                  <a:pt x="3991526" y="5713557"/>
                </a:lnTo>
                <a:lnTo>
                  <a:pt x="3984342" y="5724783"/>
                </a:lnTo>
                <a:lnTo>
                  <a:pt x="3976259" y="5735560"/>
                </a:lnTo>
                <a:lnTo>
                  <a:pt x="3968176" y="5745888"/>
                </a:lnTo>
                <a:lnTo>
                  <a:pt x="3959195" y="5756216"/>
                </a:lnTo>
                <a:lnTo>
                  <a:pt x="3950214" y="5765646"/>
                </a:lnTo>
                <a:lnTo>
                  <a:pt x="3941233" y="5774627"/>
                </a:lnTo>
                <a:lnTo>
                  <a:pt x="3931803" y="5783608"/>
                </a:lnTo>
                <a:lnTo>
                  <a:pt x="3921475" y="5791690"/>
                </a:lnTo>
                <a:lnTo>
                  <a:pt x="3911596" y="5799324"/>
                </a:lnTo>
                <a:lnTo>
                  <a:pt x="3901717" y="5806509"/>
                </a:lnTo>
                <a:lnTo>
                  <a:pt x="3890940" y="5813245"/>
                </a:lnTo>
                <a:lnTo>
                  <a:pt x="3880612" y="5819082"/>
                </a:lnTo>
                <a:lnTo>
                  <a:pt x="3869835" y="5824022"/>
                </a:lnTo>
                <a:lnTo>
                  <a:pt x="3859058" y="5828512"/>
                </a:lnTo>
                <a:lnTo>
                  <a:pt x="3847832" y="5832554"/>
                </a:lnTo>
                <a:lnTo>
                  <a:pt x="3844240" y="5835248"/>
                </a:lnTo>
                <a:lnTo>
                  <a:pt x="3840198" y="5837044"/>
                </a:lnTo>
                <a:lnTo>
                  <a:pt x="3836157" y="5837493"/>
                </a:lnTo>
                <a:lnTo>
                  <a:pt x="3831666" y="5837044"/>
                </a:lnTo>
                <a:lnTo>
                  <a:pt x="3825829" y="5841085"/>
                </a:lnTo>
                <a:lnTo>
                  <a:pt x="3819093" y="5844678"/>
                </a:lnTo>
                <a:lnTo>
                  <a:pt x="3812357" y="5847372"/>
                </a:lnTo>
                <a:lnTo>
                  <a:pt x="3805173" y="5849617"/>
                </a:lnTo>
                <a:lnTo>
                  <a:pt x="3797988" y="5851413"/>
                </a:lnTo>
                <a:lnTo>
                  <a:pt x="3790803" y="5852312"/>
                </a:lnTo>
                <a:lnTo>
                  <a:pt x="3774638" y="5854108"/>
                </a:lnTo>
                <a:lnTo>
                  <a:pt x="3758472" y="5855904"/>
                </a:lnTo>
                <a:lnTo>
                  <a:pt x="3749491" y="5856802"/>
                </a:lnTo>
                <a:lnTo>
                  <a:pt x="3740061" y="5858149"/>
                </a:lnTo>
                <a:lnTo>
                  <a:pt x="3731080" y="5859945"/>
                </a:lnTo>
                <a:lnTo>
                  <a:pt x="3721650" y="5862190"/>
                </a:lnTo>
                <a:lnTo>
                  <a:pt x="3712220" y="5865334"/>
                </a:lnTo>
                <a:lnTo>
                  <a:pt x="3701443" y="5868926"/>
                </a:lnTo>
                <a:lnTo>
                  <a:pt x="3724794" y="5874315"/>
                </a:lnTo>
                <a:lnTo>
                  <a:pt x="3747695" y="5879254"/>
                </a:lnTo>
                <a:lnTo>
                  <a:pt x="3792150" y="5889133"/>
                </a:lnTo>
                <a:lnTo>
                  <a:pt x="3835259" y="5898114"/>
                </a:lnTo>
                <a:lnTo>
                  <a:pt x="3877020" y="5906646"/>
                </a:lnTo>
                <a:lnTo>
                  <a:pt x="3897676" y="5911136"/>
                </a:lnTo>
                <a:lnTo>
                  <a:pt x="3917883" y="5916076"/>
                </a:lnTo>
                <a:lnTo>
                  <a:pt x="3938090" y="5921464"/>
                </a:lnTo>
                <a:lnTo>
                  <a:pt x="3957848" y="5927302"/>
                </a:lnTo>
                <a:lnTo>
                  <a:pt x="3977157" y="5933140"/>
                </a:lnTo>
                <a:lnTo>
                  <a:pt x="3996466" y="5939426"/>
                </a:lnTo>
                <a:lnTo>
                  <a:pt x="4015775" y="5946611"/>
                </a:lnTo>
                <a:lnTo>
                  <a:pt x="4034186" y="5954245"/>
                </a:lnTo>
                <a:lnTo>
                  <a:pt x="4442368" y="6056627"/>
                </a:lnTo>
                <a:lnTo>
                  <a:pt x="4442368" y="6056178"/>
                </a:lnTo>
                <a:lnTo>
                  <a:pt x="4457187" y="6057974"/>
                </a:lnTo>
                <a:lnTo>
                  <a:pt x="4472005" y="6059770"/>
                </a:lnTo>
                <a:lnTo>
                  <a:pt x="4501193" y="6064710"/>
                </a:lnTo>
                <a:lnTo>
                  <a:pt x="4530381" y="6070547"/>
                </a:lnTo>
                <a:lnTo>
                  <a:pt x="4558671" y="6077283"/>
                </a:lnTo>
                <a:lnTo>
                  <a:pt x="4586961" y="6084468"/>
                </a:lnTo>
                <a:lnTo>
                  <a:pt x="4615251" y="6092551"/>
                </a:lnTo>
                <a:lnTo>
                  <a:pt x="4643091" y="6101532"/>
                </a:lnTo>
                <a:lnTo>
                  <a:pt x="4670483" y="6111410"/>
                </a:lnTo>
                <a:lnTo>
                  <a:pt x="4697874" y="6121289"/>
                </a:lnTo>
                <a:lnTo>
                  <a:pt x="4725266" y="6131618"/>
                </a:lnTo>
                <a:lnTo>
                  <a:pt x="4752658" y="6142844"/>
                </a:lnTo>
                <a:lnTo>
                  <a:pt x="4779601" y="6154070"/>
                </a:lnTo>
                <a:lnTo>
                  <a:pt x="4833935" y="6177420"/>
                </a:lnTo>
                <a:lnTo>
                  <a:pt x="4887371" y="6201669"/>
                </a:lnTo>
                <a:lnTo>
                  <a:pt x="4892311" y="6203914"/>
                </a:lnTo>
                <a:lnTo>
                  <a:pt x="4897250" y="6206608"/>
                </a:lnTo>
                <a:lnTo>
                  <a:pt x="4900394" y="6209302"/>
                </a:lnTo>
                <a:lnTo>
                  <a:pt x="4903088" y="6211548"/>
                </a:lnTo>
                <a:lnTo>
                  <a:pt x="4905333" y="6214242"/>
                </a:lnTo>
                <a:lnTo>
                  <a:pt x="4906680" y="6217834"/>
                </a:lnTo>
                <a:lnTo>
                  <a:pt x="4907578" y="6220528"/>
                </a:lnTo>
                <a:lnTo>
                  <a:pt x="4908027" y="6223223"/>
                </a:lnTo>
                <a:lnTo>
                  <a:pt x="4908476" y="6225917"/>
                </a:lnTo>
                <a:lnTo>
                  <a:pt x="4908476" y="6229060"/>
                </a:lnTo>
                <a:lnTo>
                  <a:pt x="4907578" y="6234898"/>
                </a:lnTo>
                <a:lnTo>
                  <a:pt x="4906680" y="6241634"/>
                </a:lnTo>
                <a:lnTo>
                  <a:pt x="4906231" y="6247920"/>
                </a:lnTo>
                <a:lnTo>
                  <a:pt x="4906680" y="6277557"/>
                </a:lnTo>
                <a:lnTo>
                  <a:pt x="4907578" y="6306745"/>
                </a:lnTo>
                <a:lnTo>
                  <a:pt x="4909375" y="6365121"/>
                </a:lnTo>
                <a:lnTo>
                  <a:pt x="4911620" y="6391166"/>
                </a:lnTo>
                <a:lnTo>
                  <a:pt x="4912967" y="6404637"/>
                </a:lnTo>
                <a:lnTo>
                  <a:pt x="4914314" y="6417659"/>
                </a:lnTo>
                <a:lnTo>
                  <a:pt x="4914763" y="6430682"/>
                </a:lnTo>
                <a:lnTo>
                  <a:pt x="4914763" y="6443704"/>
                </a:lnTo>
                <a:lnTo>
                  <a:pt x="4914314" y="6455828"/>
                </a:lnTo>
                <a:lnTo>
                  <a:pt x="4912518" y="6467952"/>
                </a:lnTo>
                <a:lnTo>
                  <a:pt x="4911620" y="6474239"/>
                </a:lnTo>
                <a:lnTo>
                  <a:pt x="4909824" y="6480076"/>
                </a:lnTo>
                <a:lnTo>
                  <a:pt x="4908027" y="6485914"/>
                </a:lnTo>
                <a:lnTo>
                  <a:pt x="4906231" y="6491303"/>
                </a:lnTo>
                <a:lnTo>
                  <a:pt x="4903537" y="6497140"/>
                </a:lnTo>
                <a:lnTo>
                  <a:pt x="4900843" y="6502529"/>
                </a:lnTo>
                <a:lnTo>
                  <a:pt x="4897699" y="6507468"/>
                </a:lnTo>
                <a:lnTo>
                  <a:pt x="4894107" y="6512857"/>
                </a:lnTo>
                <a:lnTo>
                  <a:pt x="4889617" y="6517796"/>
                </a:lnTo>
                <a:lnTo>
                  <a:pt x="4885126" y="6522736"/>
                </a:lnTo>
                <a:lnTo>
                  <a:pt x="4880187" y="6527226"/>
                </a:lnTo>
                <a:lnTo>
                  <a:pt x="4874798" y="6531717"/>
                </a:lnTo>
                <a:lnTo>
                  <a:pt x="4868960" y="6536207"/>
                </a:lnTo>
                <a:lnTo>
                  <a:pt x="4862225" y="6540249"/>
                </a:lnTo>
                <a:lnTo>
                  <a:pt x="4854591" y="6544290"/>
                </a:lnTo>
                <a:lnTo>
                  <a:pt x="4847406" y="6548331"/>
                </a:lnTo>
                <a:lnTo>
                  <a:pt x="4847406" y="6551924"/>
                </a:lnTo>
                <a:lnTo>
                  <a:pt x="4848304" y="6555965"/>
                </a:lnTo>
                <a:lnTo>
                  <a:pt x="4849202" y="6559557"/>
                </a:lnTo>
                <a:lnTo>
                  <a:pt x="4850550" y="6563599"/>
                </a:lnTo>
                <a:lnTo>
                  <a:pt x="4853693" y="6570784"/>
                </a:lnTo>
                <a:lnTo>
                  <a:pt x="4857734" y="6577968"/>
                </a:lnTo>
                <a:lnTo>
                  <a:pt x="4862225" y="6585602"/>
                </a:lnTo>
                <a:lnTo>
                  <a:pt x="4866715" y="6592338"/>
                </a:lnTo>
                <a:lnTo>
                  <a:pt x="4871206" y="6599522"/>
                </a:lnTo>
                <a:lnTo>
                  <a:pt x="4875247" y="6606707"/>
                </a:lnTo>
                <a:lnTo>
                  <a:pt x="4878839" y="6613892"/>
                </a:lnTo>
                <a:lnTo>
                  <a:pt x="4881983" y="6621526"/>
                </a:lnTo>
                <a:lnTo>
                  <a:pt x="4882881" y="6625567"/>
                </a:lnTo>
                <a:lnTo>
                  <a:pt x="4883779" y="6629159"/>
                </a:lnTo>
                <a:lnTo>
                  <a:pt x="4884228" y="6633201"/>
                </a:lnTo>
                <a:lnTo>
                  <a:pt x="4884677" y="6636793"/>
                </a:lnTo>
                <a:lnTo>
                  <a:pt x="4884228" y="6640835"/>
                </a:lnTo>
                <a:lnTo>
                  <a:pt x="4883779" y="6644876"/>
                </a:lnTo>
                <a:lnTo>
                  <a:pt x="4882881" y="6648917"/>
                </a:lnTo>
                <a:lnTo>
                  <a:pt x="4881534" y="6653408"/>
                </a:lnTo>
                <a:lnTo>
                  <a:pt x="4879738" y="6657898"/>
                </a:lnTo>
                <a:lnTo>
                  <a:pt x="4877043" y="6662389"/>
                </a:lnTo>
                <a:lnTo>
                  <a:pt x="4874349" y="6666879"/>
                </a:lnTo>
                <a:lnTo>
                  <a:pt x="4870757" y="6671370"/>
                </a:lnTo>
                <a:lnTo>
                  <a:pt x="4875247" y="6677656"/>
                </a:lnTo>
                <a:lnTo>
                  <a:pt x="4879738" y="6684392"/>
                </a:lnTo>
                <a:lnTo>
                  <a:pt x="4881983" y="6687535"/>
                </a:lnTo>
                <a:lnTo>
                  <a:pt x="4884677" y="6690230"/>
                </a:lnTo>
                <a:lnTo>
                  <a:pt x="4887371" y="6692475"/>
                </a:lnTo>
                <a:lnTo>
                  <a:pt x="4890066" y="6693822"/>
                </a:lnTo>
                <a:lnTo>
                  <a:pt x="4920152" y="6706395"/>
                </a:lnTo>
                <a:lnTo>
                  <a:pt x="4946196" y="6717621"/>
                </a:lnTo>
                <a:lnTo>
                  <a:pt x="4969098" y="6727500"/>
                </a:lnTo>
                <a:lnTo>
                  <a:pt x="4987957" y="6737379"/>
                </a:lnTo>
                <a:lnTo>
                  <a:pt x="4996489" y="6741870"/>
                </a:lnTo>
                <a:lnTo>
                  <a:pt x="5004123" y="6746360"/>
                </a:lnTo>
                <a:lnTo>
                  <a:pt x="5011757" y="6750851"/>
                </a:lnTo>
                <a:lnTo>
                  <a:pt x="5018043" y="6755790"/>
                </a:lnTo>
                <a:lnTo>
                  <a:pt x="5023881" y="6760730"/>
                </a:lnTo>
                <a:lnTo>
                  <a:pt x="5028821" y="6765669"/>
                </a:lnTo>
                <a:lnTo>
                  <a:pt x="5033311" y="6771507"/>
                </a:lnTo>
                <a:lnTo>
                  <a:pt x="5037352" y="6776895"/>
                </a:lnTo>
                <a:lnTo>
                  <a:pt x="5040945" y="6782733"/>
                </a:lnTo>
                <a:lnTo>
                  <a:pt x="5044537" y="6788570"/>
                </a:lnTo>
                <a:lnTo>
                  <a:pt x="5047231" y="6795306"/>
                </a:lnTo>
                <a:lnTo>
                  <a:pt x="5049028" y="6802042"/>
                </a:lnTo>
                <a:lnTo>
                  <a:pt x="5050824" y="6810125"/>
                </a:lnTo>
                <a:lnTo>
                  <a:pt x="5052171" y="6818207"/>
                </a:lnTo>
                <a:lnTo>
                  <a:pt x="5053518" y="6826739"/>
                </a:lnTo>
                <a:lnTo>
                  <a:pt x="5053967" y="6835720"/>
                </a:lnTo>
                <a:lnTo>
                  <a:pt x="5054416" y="6846048"/>
                </a:lnTo>
                <a:lnTo>
                  <a:pt x="5054865" y="6856376"/>
                </a:lnTo>
                <a:lnTo>
                  <a:pt x="5054835" y="6857999"/>
                </a:lnTo>
                <a:lnTo>
                  <a:pt x="0" y="6857999"/>
                </a:lnTo>
                <a:close/>
              </a:path>
            </a:pathLst>
          </a:custGeom>
          <a:solidFill>
            <a:schemeClr val="accent4"/>
          </a:solidFill>
          <a:effectLst/>
        </p:spPr>
        <p:txBody>
          <a:bodyPr wrap="square" anchor="ctr">
            <a:noAutofit/>
          </a:bodyPr>
          <a:lstStyle>
            <a:lvl1pPr marL="0" indent="0" algn="ctr">
              <a:buNone/>
              <a:defRPr/>
            </a:lvl1pPr>
          </a:lstStyle>
          <a:p>
            <a:r>
              <a:rPr lang="en-US"/>
              <a:t>Insert image</a:t>
            </a:r>
          </a:p>
        </p:txBody>
      </p:sp>
      <p:cxnSp>
        <p:nvCxnSpPr>
          <p:cNvPr id="11" name="Straight Connector 10">
            <a:extLst>
              <a:ext uri="{FF2B5EF4-FFF2-40B4-BE49-F238E27FC236}">
                <a16:creationId xmlns:a16="http://schemas.microsoft.com/office/drawing/2014/main" id="{A888B3E0-8DCD-456C-9A81-A06047A540F1}"/>
              </a:ext>
            </a:extLst>
          </p:cNvPr>
          <p:cNvCxnSpPr>
            <a:cxnSpLocks/>
          </p:cNvCxnSpPr>
          <p:nvPr userDrawn="1"/>
        </p:nvCxnSpPr>
        <p:spPr>
          <a:xfrm>
            <a:off x="6644481" y="3735998"/>
            <a:ext cx="4709319"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3501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978EA-62B8-1E9C-E73D-2B2ECC19484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E36A2A-B4E6-3D5C-9B8C-C18BC01DCC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DD631C-22FB-AF7A-E9E0-027CEC8B400B}"/>
              </a:ext>
            </a:extLst>
          </p:cNvPr>
          <p:cNvSpPr>
            <a:spLocks noGrp="1"/>
          </p:cNvSpPr>
          <p:nvPr>
            <p:ph type="dt" sz="half" idx="10"/>
          </p:nvPr>
        </p:nvSpPr>
        <p:spPr/>
        <p:txBody>
          <a:bodyPr/>
          <a:lstStyle/>
          <a:p>
            <a:fld id="{68BEB596-4305-4E7E-B1AC-95F0E0ADD411}" type="datetimeFigureOut">
              <a:rPr lang="en-US" smtClean="0"/>
              <a:t>8/17/2026</a:t>
            </a:fld>
            <a:endParaRPr lang="en-US"/>
          </a:p>
        </p:txBody>
      </p:sp>
      <p:sp>
        <p:nvSpPr>
          <p:cNvPr id="5" name="Footer Placeholder 4">
            <a:extLst>
              <a:ext uri="{FF2B5EF4-FFF2-40B4-BE49-F238E27FC236}">
                <a16:creationId xmlns:a16="http://schemas.microsoft.com/office/drawing/2014/main" id="{52C1A0D2-6A5A-A3A9-8F65-2038CF609F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58229D-4B77-50C6-CF5D-2441B9A47D54}"/>
              </a:ext>
            </a:extLst>
          </p:cNvPr>
          <p:cNvSpPr>
            <a:spLocks noGrp="1"/>
          </p:cNvSpPr>
          <p:nvPr>
            <p:ph type="sldNum" sz="quarter" idx="12"/>
          </p:nvPr>
        </p:nvSpPr>
        <p:spPr/>
        <p:txBody>
          <a:bodyPr/>
          <a:lstStyle/>
          <a:p>
            <a:fld id="{77752CC3-C0E4-494D-862E-85DEE2FD3B94}" type="slidenum">
              <a:rPr lang="en-US" smtClean="0"/>
              <a:t>‹#›</a:t>
            </a:fld>
            <a:endParaRPr lang="en-US"/>
          </a:p>
        </p:txBody>
      </p:sp>
    </p:spTree>
    <p:extLst>
      <p:ext uri="{BB962C8B-B14F-4D97-AF65-F5344CB8AC3E}">
        <p14:creationId xmlns:p14="http://schemas.microsoft.com/office/powerpoint/2010/main" val="1819905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40FE3-3C49-10F1-CD37-82143A907F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BE1020-A290-2953-F4A1-26E0978E560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AA54037-BEAE-A0F5-3684-55053502D94E}"/>
              </a:ext>
            </a:extLst>
          </p:cNvPr>
          <p:cNvSpPr>
            <a:spLocks noGrp="1"/>
          </p:cNvSpPr>
          <p:nvPr>
            <p:ph type="dt" sz="half" idx="10"/>
          </p:nvPr>
        </p:nvSpPr>
        <p:spPr/>
        <p:txBody>
          <a:bodyPr/>
          <a:lstStyle/>
          <a:p>
            <a:fld id="{68BEB596-4305-4E7E-B1AC-95F0E0ADD411}" type="datetimeFigureOut">
              <a:rPr lang="en-US" smtClean="0"/>
              <a:t>8/17/2026</a:t>
            </a:fld>
            <a:endParaRPr lang="en-US"/>
          </a:p>
        </p:txBody>
      </p:sp>
      <p:sp>
        <p:nvSpPr>
          <p:cNvPr id="5" name="Footer Placeholder 4">
            <a:extLst>
              <a:ext uri="{FF2B5EF4-FFF2-40B4-BE49-F238E27FC236}">
                <a16:creationId xmlns:a16="http://schemas.microsoft.com/office/drawing/2014/main" id="{BE4C6C61-EEEC-BA11-3492-A7FC3A52C8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2F26C4-8EE2-00EA-D107-011838992D5A}"/>
              </a:ext>
            </a:extLst>
          </p:cNvPr>
          <p:cNvSpPr>
            <a:spLocks noGrp="1"/>
          </p:cNvSpPr>
          <p:nvPr>
            <p:ph type="sldNum" sz="quarter" idx="12"/>
          </p:nvPr>
        </p:nvSpPr>
        <p:spPr/>
        <p:txBody>
          <a:bodyPr/>
          <a:lstStyle/>
          <a:p>
            <a:fld id="{77752CC3-C0E4-494D-862E-85DEE2FD3B94}" type="slidenum">
              <a:rPr lang="en-US" smtClean="0"/>
              <a:t>‹#›</a:t>
            </a:fld>
            <a:endParaRPr lang="en-US"/>
          </a:p>
        </p:txBody>
      </p:sp>
    </p:spTree>
    <p:extLst>
      <p:ext uri="{BB962C8B-B14F-4D97-AF65-F5344CB8AC3E}">
        <p14:creationId xmlns:p14="http://schemas.microsoft.com/office/powerpoint/2010/main" val="1569234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4A829-8302-390C-03C3-08EC3BA0BD7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D6B3C-93CB-A28A-5C37-260CFCC84E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2E692D-80DD-38C5-EDAA-BBC09ADAFA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6E9EF84-B4A3-11BB-B642-12BEDE7951B3}"/>
              </a:ext>
            </a:extLst>
          </p:cNvPr>
          <p:cNvSpPr>
            <a:spLocks noGrp="1"/>
          </p:cNvSpPr>
          <p:nvPr>
            <p:ph type="dt" sz="half" idx="10"/>
          </p:nvPr>
        </p:nvSpPr>
        <p:spPr/>
        <p:txBody>
          <a:bodyPr/>
          <a:lstStyle/>
          <a:p>
            <a:fld id="{68BEB596-4305-4E7E-B1AC-95F0E0ADD411}" type="datetimeFigureOut">
              <a:rPr lang="en-US" smtClean="0"/>
              <a:t>8/17/2026</a:t>
            </a:fld>
            <a:endParaRPr lang="en-US"/>
          </a:p>
        </p:txBody>
      </p:sp>
      <p:sp>
        <p:nvSpPr>
          <p:cNvPr id="6" name="Footer Placeholder 5">
            <a:extLst>
              <a:ext uri="{FF2B5EF4-FFF2-40B4-BE49-F238E27FC236}">
                <a16:creationId xmlns:a16="http://schemas.microsoft.com/office/drawing/2014/main" id="{42B8C9B5-A9ED-35EE-64EF-68190AED21D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2F41E2-1B3F-EA3F-40B9-F402B0351766}"/>
              </a:ext>
            </a:extLst>
          </p:cNvPr>
          <p:cNvSpPr>
            <a:spLocks noGrp="1"/>
          </p:cNvSpPr>
          <p:nvPr>
            <p:ph type="sldNum" sz="quarter" idx="12"/>
          </p:nvPr>
        </p:nvSpPr>
        <p:spPr/>
        <p:txBody>
          <a:bodyPr/>
          <a:lstStyle/>
          <a:p>
            <a:fld id="{77752CC3-C0E4-494D-862E-85DEE2FD3B94}" type="slidenum">
              <a:rPr lang="en-US" smtClean="0"/>
              <a:t>‹#›</a:t>
            </a:fld>
            <a:endParaRPr lang="en-US"/>
          </a:p>
        </p:txBody>
      </p:sp>
    </p:spTree>
    <p:extLst>
      <p:ext uri="{BB962C8B-B14F-4D97-AF65-F5344CB8AC3E}">
        <p14:creationId xmlns:p14="http://schemas.microsoft.com/office/powerpoint/2010/main" val="1710774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7D3A1-C04B-C1C2-E88D-5E7D6E01A3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1D2ECC-21FB-899B-A1B6-447DE5E413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6FA3F0-2418-661F-0DA8-9003D9616C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1AE265-BBC5-AB48-BBE7-23C7317AFA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697967-E2FF-962E-AA24-48A9A555D6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4E30B8-42AB-0817-F518-95E8807E42C2}"/>
              </a:ext>
            </a:extLst>
          </p:cNvPr>
          <p:cNvSpPr>
            <a:spLocks noGrp="1"/>
          </p:cNvSpPr>
          <p:nvPr>
            <p:ph type="dt" sz="half" idx="10"/>
          </p:nvPr>
        </p:nvSpPr>
        <p:spPr/>
        <p:txBody>
          <a:bodyPr/>
          <a:lstStyle/>
          <a:p>
            <a:fld id="{68BEB596-4305-4E7E-B1AC-95F0E0ADD411}" type="datetimeFigureOut">
              <a:rPr lang="en-US" smtClean="0"/>
              <a:t>8/17/2026</a:t>
            </a:fld>
            <a:endParaRPr lang="en-US"/>
          </a:p>
        </p:txBody>
      </p:sp>
      <p:sp>
        <p:nvSpPr>
          <p:cNvPr id="8" name="Footer Placeholder 7">
            <a:extLst>
              <a:ext uri="{FF2B5EF4-FFF2-40B4-BE49-F238E27FC236}">
                <a16:creationId xmlns:a16="http://schemas.microsoft.com/office/drawing/2014/main" id="{9347A2B4-E024-390A-25EC-ADFE666315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72DAFC-20A7-E0FF-6DF8-D23C8FE64897}"/>
              </a:ext>
            </a:extLst>
          </p:cNvPr>
          <p:cNvSpPr>
            <a:spLocks noGrp="1"/>
          </p:cNvSpPr>
          <p:nvPr>
            <p:ph type="sldNum" sz="quarter" idx="12"/>
          </p:nvPr>
        </p:nvSpPr>
        <p:spPr/>
        <p:txBody>
          <a:bodyPr/>
          <a:lstStyle/>
          <a:p>
            <a:fld id="{77752CC3-C0E4-494D-862E-85DEE2FD3B94}" type="slidenum">
              <a:rPr lang="en-US" smtClean="0"/>
              <a:t>‹#›</a:t>
            </a:fld>
            <a:endParaRPr lang="en-US"/>
          </a:p>
        </p:txBody>
      </p:sp>
    </p:spTree>
    <p:extLst>
      <p:ext uri="{BB962C8B-B14F-4D97-AF65-F5344CB8AC3E}">
        <p14:creationId xmlns:p14="http://schemas.microsoft.com/office/powerpoint/2010/main" val="2020089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C4885-63D5-FCF8-35EE-0402074219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1D54CA-54BB-A5F5-A133-8FC8F53DCAC8}"/>
              </a:ext>
            </a:extLst>
          </p:cNvPr>
          <p:cNvSpPr>
            <a:spLocks noGrp="1"/>
          </p:cNvSpPr>
          <p:nvPr>
            <p:ph type="dt" sz="half" idx="10"/>
          </p:nvPr>
        </p:nvSpPr>
        <p:spPr/>
        <p:txBody>
          <a:bodyPr/>
          <a:lstStyle/>
          <a:p>
            <a:fld id="{68BEB596-4305-4E7E-B1AC-95F0E0ADD411}" type="datetimeFigureOut">
              <a:rPr lang="en-US" smtClean="0"/>
              <a:t>8/17/2026</a:t>
            </a:fld>
            <a:endParaRPr lang="en-US"/>
          </a:p>
        </p:txBody>
      </p:sp>
      <p:sp>
        <p:nvSpPr>
          <p:cNvPr id="4" name="Footer Placeholder 3">
            <a:extLst>
              <a:ext uri="{FF2B5EF4-FFF2-40B4-BE49-F238E27FC236}">
                <a16:creationId xmlns:a16="http://schemas.microsoft.com/office/drawing/2014/main" id="{9F6DFF75-A5ED-377D-3327-7B2548E44D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DF0ECD-A0F3-DCF5-992B-DDD9443B08E4}"/>
              </a:ext>
            </a:extLst>
          </p:cNvPr>
          <p:cNvSpPr>
            <a:spLocks noGrp="1"/>
          </p:cNvSpPr>
          <p:nvPr>
            <p:ph type="sldNum" sz="quarter" idx="12"/>
          </p:nvPr>
        </p:nvSpPr>
        <p:spPr/>
        <p:txBody>
          <a:bodyPr/>
          <a:lstStyle/>
          <a:p>
            <a:fld id="{77752CC3-C0E4-494D-862E-85DEE2FD3B94}" type="slidenum">
              <a:rPr lang="en-US" smtClean="0"/>
              <a:t>‹#›</a:t>
            </a:fld>
            <a:endParaRPr lang="en-US"/>
          </a:p>
        </p:txBody>
      </p:sp>
    </p:spTree>
    <p:extLst>
      <p:ext uri="{BB962C8B-B14F-4D97-AF65-F5344CB8AC3E}">
        <p14:creationId xmlns:p14="http://schemas.microsoft.com/office/powerpoint/2010/main" val="3274439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00E173-13B6-BF9E-066D-8F67092912C2}"/>
              </a:ext>
            </a:extLst>
          </p:cNvPr>
          <p:cNvSpPr>
            <a:spLocks noGrp="1"/>
          </p:cNvSpPr>
          <p:nvPr>
            <p:ph type="dt" sz="half" idx="10"/>
          </p:nvPr>
        </p:nvSpPr>
        <p:spPr/>
        <p:txBody>
          <a:bodyPr/>
          <a:lstStyle/>
          <a:p>
            <a:fld id="{68BEB596-4305-4E7E-B1AC-95F0E0ADD411}" type="datetimeFigureOut">
              <a:rPr lang="en-US" smtClean="0"/>
              <a:t>8/17/2026</a:t>
            </a:fld>
            <a:endParaRPr lang="en-US"/>
          </a:p>
        </p:txBody>
      </p:sp>
      <p:sp>
        <p:nvSpPr>
          <p:cNvPr id="3" name="Footer Placeholder 2">
            <a:extLst>
              <a:ext uri="{FF2B5EF4-FFF2-40B4-BE49-F238E27FC236}">
                <a16:creationId xmlns:a16="http://schemas.microsoft.com/office/drawing/2014/main" id="{066CDF0A-04C0-FF9E-CE98-8C5DF2BEC7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C173D52-A79A-86AC-3F77-F9F4FD79140F}"/>
              </a:ext>
            </a:extLst>
          </p:cNvPr>
          <p:cNvSpPr>
            <a:spLocks noGrp="1"/>
          </p:cNvSpPr>
          <p:nvPr>
            <p:ph type="sldNum" sz="quarter" idx="12"/>
          </p:nvPr>
        </p:nvSpPr>
        <p:spPr/>
        <p:txBody>
          <a:bodyPr/>
          <a:lstStyle/>
          <a:p>
            <a:fld id="{77752CC3-C0E4-494D-862E-85DEE2FD3B94}" type="slidenum">
              <a:rPr lang="en-US" smtClean="0"/>
              <a:t>‹#›</a:t>
            </a:fld>
            <a:endParaRPr lang="en-US"/>
          </a:p>
        </p:txBody>
      </p:sp>
    </p:spTree>
    <p:extLst>
      <p:ext uri="{BB962C8B-B14F-4D97-AF65-F5344CB8AC3E}">
        <p14:creationId xmlns:p14="http://schemas.microsoft.com/office/powerpoint/2010/main" val="322723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C990E-D191-AFE8-5BD1-26B7B9AAF2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3BD01D5-5226-66D5-E5BD-C398BC4F82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158BDD0-FC3B-524B-5AD9-A0D904E120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ED3911-C5AD-0AC5-5639-A2095726AA64}"/>
              </a:ext>
            </a:extLst>
          </p:cNvPr>
          <p:cNvSpPr>
            <a:spLocks noGrp="1"/>
          </p:cNvSpPr>
          <p:nvPr>
            <p:ph type="dt" sz="half" idx="10"/>
          </p:nvPr>
        </p:nvSpPr>
        <p:spPr/>
        <p:txBody>
          <a:bodyPr/>
          <a:lstStyle/>
          <a:p>
            <a:fld id="{68BEB596-4305-4E7E-B1AC-95F0E0ADD411}" type="datetimeFigureOut">
              <a:rPr lang="en-US" smtClean="0"/>
              <a:t>8/17/2026</a:t>
            </a:fld>
            <a:endParaRPr lang="en-US"/>
          </a:p>
        </p:txBody>
      </p:sp>
      <p:sp>
        <p:nvSpPr>
          <p:cNvPr id="6" name="Footer Placeholder 5">
            <a:extLst>
              <a:ext uri="{FF2B5EF4-FFF2-40B4-BE49-F238E27FC236}">
                <a16:creationId xmlns:a16="http://schemas.microsoft.com/office/drawing/2014/main" id="{E204B760-D227-C2D5-4E63-772C50557E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A5604C-3474-E083-2876-B782C25515BD}"/>
              </a:ext>
            </a:extLst>
          </p:cNvPr>
          <p:cNvSpPr>
            <a:spLocks noGrp="1"/>
          </p:cNvSpPr>
          <p:nvPr>
            <p:ph type="sldNum" sz="quarter" idx="12"/>
          </p:nvPr>
        </p:nvSpPr>
        <p:spPr/>
        <p:txBody>
          <a:bodyPr/>
          <a:lstStyle/>
          <a:p>
            <a:fld id="{77752CC3-C0E4-494D-862E-85DEE2FD3B94}" type="slidenum">
              <a:rPr lang="en-US" smtClean="0"/>
              <a:t>‹#›</a:t>
            </a:fld>
            <a:endParaRPr lang="en-US"/>
          </a:p>
        </p:txBody>
      </p:sp>
    </p:spTree>
    <p:extLst>
      <p:ext uri="{BB962C8B-B14F-4D97-AF65-F5344CB8AC3E}">
        <p14:creationId xmlns:p14="http://schemas.microsoft.com/office/powerpoint/2010/main" val="43363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5BADE-F278-12A9-CA14-925D361380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31C494-99B3-2AA4-80D7-C2B876174B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8B606E-7463-BAD0-2B8F-3E6AE39124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4F4CAB-7FB0-DF2E-31B3-B9EE1E389058}"/>
              </a:ext>
            </a:extLst>
          </p:cNvPr>
          <p:cNvSpPr>
            <a:spLocks noGrp="1"/>
          </p:cNvSpPr>
          <p:nvPr>
            <p:ph type="dt" sz="half" idx="10"/>
          </p:nvPr>
        </p:nvSpPr>
        <p:spPr/>
        <p:txBody>
          <a:bodyPr/>
          <a:lstStyle/>
          <a:p>
            <a:fld id="{68BEB596-4305-4E7E-B1AC-95F0E0ADD411}" type="datetimeFigureOut">
              <a:rPr lang="en-US" smtClean="0"/>
              <a:t>8/17/2026</a:t>
            </a:fld>
            <a:endParaRPr lang="en-US"/>
          </a:p>
        </p:txBody>
      </p:sp>
      <p:sp>
        <p:nvSpPr>
          <p:cNvPr id="6" name="Footer Placeholder 5">
            <a:extLst>
              <a:ext uri="{FF2B5EF4-FFF2-40B4-BE49-F238E27FC236}">
                <a16:creationId xmlns:a16="http://schemas.microsoft.com/office/drawing/2014/main" id="{0C989D19-ACC4-87C7-D800-C0B801BCD0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C9EF27-E6FA-4872-3B1E-4EBE3EAD2F59}"/>
              </a:ext>
            </a:extLst>
          </p:cNvPr>
          <p:cNvSpPr>
            <a:spLocks noGrp="1"/>
          </p:cNvSpPr>
          <p:nvPr>
            <p:ph type="sldNum" sz="quarter" idx="12"/>
          </p:nvPr>
        </p:nvSpPr>
        <p:spPr/>
        <p:txBody>
          <a:bodyPr/>
          <a:lstStyle/>
          <a:p>
            <a:fld id="{77752CC3-C0E4-494D-862E-85DEE2FD3B94}" type="slidenum">
              <a:rPr lang="en-US" smtClean="0"/>
              <a:t>‹#›</a:t>
            </a:fld>
            <a:endParaRPr lang="en-US"/>
          </a:p>
        </p:txBody>
      </p:sp>
    </p:spTree>
    <p:extLst>
      <p:ext uri="{BB962C8B-B14F-4D97-AF65-F5344CB8AC3E}">
        <p14:creationId xmlns:p14="http://schemas.microsoft.com/office/powerpoint/2010/main" val="9263362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674117-8E7B-6E3A-76A1-3FF9FD4816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B184992-B101-30B8-3ACA-02A01014E6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DD1176-0BD8-2F10-D1AB-9B937DBBEA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8BEB596-4305-4E7E-B1AC-95F0E0ADD411}" type="datetimeFigureOut">
              <a:rPr lang="en-US" smtClean="0"/>
              <a:t>8/17/2026</a:t>
            </a:fld>
            <a:endParaRPr lang="en-US"/>
          </a:p>
        </p:txBody>
      </p:sp>
      <p:sp>
        <p:nvSpPr>
          <p:cNvPr id="5" name="Footer Placeholder 4">
            <a:extLst>
              <a:ext uri="{FF2B5EF4-FFF2-40B4-BE49-F238E27FC236}">
                <a16:creationId xmlns:a16="http://schemas.microsoft.com/office/drawing/2014/main" id="{3B9438C8-6C92-BF7E-BB54-5318D7A37F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76C84073-C778-8BA3-14D1-4AD1A3CDBA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7752CC3-C0E4-494D-862E-85DEE2FD3B94}" type="slidenum">
              <a:rPr lang="en-US" smtClean="0"/>
              <a:t>‹#›</a:t>
            </a:fld>
            <a:endParaRPr lang="en-US"/>
          </a:p>
        </p:txBody>
      </p:sp>
    </p:spTree>
    <p:extLst>
      <p:ext uri="{BB962C8B-B14F-4D97-AF65-F5344CB8AC3E}">
        <p14:creationId xmlns:p14="http://schemas.microsoft.com/office/powerpoint/2010/main" val="979793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image" Target="../media/image11.sv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9.xml"/><Relationship Id="rId1" Type="http://schemas.openxmlformats.org/officeDocument/2006/relationships/tags" Target="../tags/tag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jpeg"/><Relationship Id="rId7" Type="http://schemas.openxmlformats.org/officeDocument/2006/relationships/diagramColors" Target="../diagrams/colors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6.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tags" Target="../tags/tag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57D2F0-D7DE-0F95-9B18-F474E1210593}"/>
            </a:ext>
          </a:extLst>
        </p:cNvPr>
        <p:cNvGrpSpPr/>
        <p:nvPr/>
      </p:nvGrpSpPr>
      <p:grpSpPr>
        <a:xfrm>
          <a:off x="0" y="0"/>
          <a:ext cx="0" cy="0"/>
          <a:chOff x="0" y="0"/>
          <a:chExt cx="0" cy="0"/>
        </a:xfrm>
      </p:grpSpPr>
      <p:sp>
        <p:nvSpPr>
          <p:cNvPr id="99" name="Rectangle 98">
            <a:extLst>
              <a:ext uri="{FF2B5EF4-FFF2-40B4-BE49-F238E27FC236}">
                <a16:creationId xmlns:a16="http://schemas.microsoft.com/office/drawing/2014/main" id="{49553032-07ED-3645-B899-C8FF8CC6A3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National Ski Patrol Help Center home page">
            <a:extLst>
              <a:ext uri="{FF2B5EF4-FFF2-40B4-BE49-F238E27FC236}">
                <a16:creationId xmlns:a16="http://schemas.microsoft.com/office/drawing/2014/main" id="{B1EF0596-DCFC-0DF4-E3E2-C03830900288}"/>
              </a:ext>
            </a:extLst>
          </p:cNvPr>
          <p:cNvPicPr>
            <a:picLocks noChangeAspect="1"/>
          </p:cNvPicPr>
          <p:nvPr/>
        </p:nvPicPr>
        <p:blipFill>
          <a:blip r:embed="rId3">
            <a:alphaModFix/>
          </a:blip>
          <a:srcRect t="18670" r="-1" b="33170"/>
          <a:stretch>
            <a:fillRect/>
          </a:stretch>
        </p:blipFill>
        <p:spPr>
          <a:xfrm>
            <a:off x="4651846" y="0"/>
            <a:ext cx="7644062" cy="3681406"/>
          </a:xfrm>
          <a:prstGeom prst="rect">
            <a:avLst/>
          </a:prstGeom>
        </p:spPr>
      </p:pic>
      <p:pic>
        <p:nvPicPr>
          <p:cNvPr id="8" name="Content Placeholder 7">
            <a:extLst>
              <a:ext uri="{FF2B5EF4-FFF2-40B4-BE49-F238E27FC236}">
                <a16:creationId xmlns:a16="http://schemas.microsoft.com/office/drawing/2014/main" id="{DBF858F2-72BE-D198-94EB-17BBF7BF2342}"/>
              </a:ext>
            </a:extLst>
          </p:cNvPr>
          <p:cNvPicPr>
            <a:picLocks noChangeAspect="1"/>
          </p:cNvPicPr>
          <p:nvPr/>
        </p:nvPicPr>
        <p:blipFill>
          <a:blip r:embed="rId4"/>
          <a:srcRect t="1056" r="-1" b="-1"/>
          <a:stretch>
            <a:fillRect/>
          </a:stretch>
        </p:blipFill>
        <p:spPr>
          <a:xfrm>
            <a:off x="4547938" y="3681409"/>
            <a:ext cx="7644062" cy="3176595"/>
          </a:xfrm>
          <a:prstGeom prst="rect">
            <a:avLst/>
          </a:prstGeom>
        </p:spPr>
      </p:pic>
      <p:sp>
        <p:nvSpPr>
          <p:cNvPr id="100" name="Rectangle 99">
            <a:extLst>
              <a:ext uri="{FF2B5EF4-FFF2-40B4-BE49-F238E27FC236}">
                <a16:creationId xmlns:a16="http://schemas.microsoft.com/office/drawing/2014/main" id="{33D2090F-5ECF-F430-5E5C-28E0C09B3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570E7F-821B-2D34-53C0-19A92C45E58B}"/>
              </a:ext>
            </a:extLst>
          </p:cNvPr>
          <p:cNvSpPr>
            <a:spLocks noGrp="1"/>
          </p:cNvSpPr>
          <p:nvPr>
            <p:ph type="title"/>
          </p:nvPr>
        </p:nvSpPr>
        <p:spPr>
          <a:xfrm>
            <a:off x="838200" y="1115230"/>
            <a:ext cx="5395912" cy="2566171"/>
          </a:xfrm>
        </p:spPr>
        <p:txBody>
          <a:bodyPr vert="horz" lIns="91440" tIns="45720" rIns="91440" bIns="45720" rtlCol="0" anchor="b">
            <a:normAutofit fontScale="90000"/>
          </a:bodyPr>
          <a:lstStyle/>
          <a:p>
            <a:br>
              <a:rPr lang="en-US" sz="4000" b="1" kern="1200">
                <a:solidFill>
                  <a:schemeClr val="bg1"/>
                </a:solidFill>
                <a:latin typeface="+mj-lt"/>
                <a:ea typeface="+mj-ea"/>
                <a:cs typeface="+mj-cs"/>
              </a:rPr>
            </a:br>
            <a:r>
              <a:rPr lang="en-US" sz="4000" b="1" kern="1200">
                <a:solidFill>
                  <a:schemeClr val="bg1"/>
                </a:solidFill>
                <a:latin typeface="+mj-lt"/>
                <a:ea typeface="+mj-ea"/>
                <a:cs typeface="+mj-cs"/>
              </a:rPr>
              <a:t>Leadership Development</a:t>
            </a:r>
            <a:r>
              <a:rPr lang="en-US" sz="2200" kern="1200">
                <a:solidFill>
                  <a:schemeClr val="bg1"/>
                </a:solidFill>
                <a:latin typeface="+mj-lt"/>
                <a:ea typeface="+mj-ea"/>
                <a:cs typeface="+mj-cs"/>
              </a:rPr>
              <a:t> Overview</a:t>
            </a:r>
            <a:br>
              <a:rPr lang="en-US" sz="2200" kern="1200">
                <a:solidFill>
                  <a:schemeClr val="bg1"/>
                </a:solidFill>
                <a:latin typeface="+mj-lt"/>
                <a:ea typeface="+mj-ea"/>
                <a:cs typeface="+mj-cs"/>
              </a:rPr>
            </a:br>
            <a:br>
              <a:rPr lang="en-US" sz="2200" kern="1200">
                <a:solidFill>
                  <a:schemeClr val="bg1"/>
                </a:solidFill>
                <a:latin typeface="+mj-lt"/>
                <a:ea typeface="+mj-ea"/>
                <a:cs typeface="+mj-cs"/>
              </a:rPr>
            </a:br>
            <a:br>
              <a:rPr lang="en-US" sz="2200" kern="1200">
                <a:solidFill>
                  <a:schemeClr val="bg1"/>
                </a:solidFill>
                <a:latin typeface="+mj-lt"/>
                <a:ea typeface="+mj-ea"/>
                <a:cs typeface="+mj-cs"/>
              </a:rPr>
            </a:br>
            <a:endParaRPr lang="en-US" sz="2200" kern="1200">
              <a:solidFill>
                <a:schemeClr val="bg1"/>
              </a:solidFill>
              <a:latin typeface="+mj-lt"/>
              <a:ea typeface="+mj-ea"/>
              <a:cs typeface="+mj-cs"/>
            </a:endParaRPr>
          </a:p>
        </p:txBody>
      </p:sp>
      <p:cxnSp>
        <p:nvCxnSpPr>
          <p:cNvPr id="101" name="Straight Connector 100">
            <a:extLst>
              <a:ext uri="{FF2B5EF4-FFF2-40B4-BE49-F238E27FC236}">
                <a16:creationId xmlns:a16="http://schemas.microsoft.com/office/drawing/2014/main" id="{44905F61-4E64-5411-55CE-36611289917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3722767"/>
      </p:ext>
    </p:extLst>
  </p:cSld>
  <p:clrMapOvr>
    <a:masterClrMapping/>
  </p:clrMapOvr>
  <mc:AlternateContent xmlns:mc="http://schemas.openxmlformats.org/markup-compatibility/2006" xmlns:p14="http://schemas.microsoft.com/office/powerpoint/2010/main">
    <mc:Choice Requires="p14">
      <p:transition spd="slow" p14:dur="2000" advTm="30345"/>
    </mc:Choice>
    <mc:Fallback xmlns="">
      <p:transition spd="slow" advTm="303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 name="Rectangle 98">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National Ski Patrol Help Center home page">
            <a:extLst>
              <a:ext uri="{FF2B5EF4-FFF2-40B4-BE49-F238E27FC236}">
                <a16:creationId xmlns:a16="http://schemas.microsoft.com/office/drawing/2014/main" id="{0A9A1AB7-B7C7-3AE6-2556-A96EC154A2A3}"/>
              </a:ext>
            </a:extLst>
          </p:cNvPr>
          <p:cNvPicPr>
            <a:picLocks noChangeAspect="1"/>
          </p:cNvPicPr>
          <p:nvPr/>
        </p:nvPicPr>
        <p:blipFill>
          <a:blip r:embed="rId3">
            <a:alphaModFix/>
          </a:blip>
          <a:srcRect t="18670" r="-1" b="33170"/>
          <a:stretch>
            <a:fillRect/>
          </a:stretch>
        </p:blipFill>
        <p:spPr>
          <a:xfrm>
            <a:off x="4547937" y="-5"/>
            <a:ext cx="7644062" cy="3681406"/>
          </a:xfrm>
          <a:prstGeom prst="rect">
            <a:avLst/>
          </a:prstGeom>
        </p:spPr>
      </p:pic>
      <p:pic>
        <p:nvPicPr>
          <p:cNvPr id="8" name="Content Placeholder 7">
            <a:extLst>
              <a:ext uri="{FF2B5EF4-FFF2-40B4-BE49-F238E27FC236}">
                <a16:creationId xmlns:a16="http://schemas.microsoft.com/office/drawing/2014/main" id="{3C531BC1-6A89-41B2-CEA8-1FE341A5D0D4}"/>
              </a:ext>
            </a:extLst>
          </p:cNvPr>
          <p:cNvPicPr>
            <a:picLocks noChangeAspect="1"/>
          </p:cNvPicPr>
          <p:nvPr/>
        </p:nvPicPr>
        <p:blipFill>
          <a:blip r:embed="rId4"/>
          <a:srcRect t="1056" r="-1" b="-1"/>
          <a:stretch>
            <a:fillRect/>
          </a:stretch>
        </p:blipFill>
        <p:spPr>
          <a:xfrm>
            <a:off x="4547938" y="3681409"/>
            <a:ext cx="7644062" cy="3176595"/>
          </a:xfrm>
          <a:prstGeom prst="rect">
            <a:avLst/>
          </a:prstGeom>
        </p:spPr>
      </p:pic>
      <p:sp>
        <p:nvSpPr>
          <p:cNvPr id="100" name="Rectangle 99">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1007EB-69D0-F17A-7293-B4C9593A258E}"/>
              </a:ext>
            </a:extLst>
          </p:cNvPr>
          <p:cNvSpPr>
            <a:spLocks noGrp="1"/>
          </p:cNvSpPr>
          <p:nvPr>
            <p:ph type="title"/>
          </p:nvPr>
        </p:nvSpPr>
        <p:spPr>
          <a:xfrm>
            <a:off x="838200" y="1115218"/>
            <a:ext cx="5395912" cy="2566171"/>
          </a:xfrm>
        </p:spPr>
        <p:txBody>
          <a:bodyPr vert="horz" lIns="91440" tIns="45720" rIns="91440" bIns="45720" rtlCol="0" anchor="b">
            <a:normAutofit fontScale="90000"/>
          </a:bodyPr>
          <a:lstStyle/>
          <a:p>
            <a:r>
              <a:rPr lang="en-US" sz="4000" b="1" kern="1200">
                <a:solidFill>
                  <a:schemeClr val="bg1"/>
                </a:solidFill>
                <a:latin typeface="+mj-lt"/>
                <a:ea typeface="+mj-ea"/>
                <a:cs typeface="+mj-cs"/>
              </a:rPr>
              <a:t>2026</a:t>
            </a:r>
            <a:br>
              <a:rPr lang="en-US" sz="4000" b="1" kern="1200">
                <a:solidFill>
                  <a:schemeClr val="bg1"/>
                </a:solidFill>
                <a:latin typeface="+mj-lt"/>
                <a:ea typeface="+mj-ea"/>
                <a:cs typeface="+mj-cs"/>
              </a:rPr>
            </a:br>
            <a:r>
              <a:rPr lang="en-US" sz="4000" b="1" kern="1200">
                <a:solidFill>
                  <a:schemeClr val="bg1"/>
                </a:solidFill>
                <a:latin typeface="+mj-lt"/>
                <a:ea typeface="+mj-ea"/>
                <a:cs typeface="+mj-cs"/>
              </a:rPr>
              <a:t>Leadership Development</a:t>
            </a:r>
            <a:r>
              <a:rPr lang="en-US" sz="2200" kern="1200">
                <a:solidFill>
                  <a:schemeClr val="bg1"/>
                </a:solidFill>
                <a:latin typeface="+mj-lt"/>
                <a:ea typeface="+mj-ea"/>
                <a:cs typeface="+mj-cs"/>
              </a:rPr>
              <a:t> Overview</a:t>
            </a:r>
            <a:br>
              <a:rPr lang="en-US" sz="2200" kern="1200">
                <a:solidFill>
                  <a:schemeClr val="bg1"/>
                </a:solidFill>
                <a:latin typeface="+mj-lt"/>
                <a:ea typeface="+mj-ea"/>
                <a:cs typeface="+mj-cs"/>
              </a:rPr>
            </a:br>
            <a:br>
              <a:rPr lang="en-US" sz="2200" kern="1200">
                <a:solidFill>
                  <a:schemeClr val="bg1"/>
                </a:solidFill>
                <a:latin typeface="+mj-lt"/>
                <a:ea typeface="+mj-ea"/>
                <a:cs typeface="+mj-cs"/>
              </a:rPr>
            </a:br>
            <a:r>
              <a:rPr lang="en-US" sz="2200" kern="1200">
                <a:solidFill>
                  <a:schemeClr val="bg1"/>
                </a:solidFill>
                <a:latin typeface="+mj-lt"/>
                <a:ea typeface="+mj-ea"/>
                <a:cs typeface="+mj-cs"/>
              </a:rPr>
              <a:t>A continuous journey of growth, practice, and real–world application</a:t>
            </a:r>
            <a:br>
              <a:rPr lang="en-US" sz="2200" kern="1200">
                <a:solidFill>
                  <a:schemeClr val="bg1"/>
                </a:solidFill>
                <a:latin typeface="+mj-lt"/>
                <a:ea typeface="+mj-ea"/>
                <a:cs typeface="+mj-cs"/>
              </a:rPr>
            </a:br>
            <a:endParaRPr lang="en-US" sz="2200" kern="1200">
              <a:solidFill>
                <a:schemeClr val="bg1"/>
              </a:solidFill>
              <a:latin typeface="+mj-lt"/>
              <a:ea typeface="+mj-ea"/>
              <a:cs typeface="+mj-cs"/>
            </a:endParaRPr>
          </a:p>
        </p:txBody>
      </p:sp>
      <p:cxnSp>
        <p:nvCxnSpPr>
          <p:cNvPr id="101" name="Straight Connector 100">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0682134"/>
      </p:ext>
    </p:extLst>
  </p:cSld>
  <p:clrMapOvr>
    <a:masterClrMapping/>
  </p:clrMapOvr>
  <mc:AlternateContent xmlns:mc="http://schemas.openxmlformats.org/markup-compatibility/2006" xmlns:p14="http://schemas.microsoft.com/office/powerpoint/2010/main">
    <mc:Choice Requires="p14">
      <p:transition spd="slow" p14:dur="2000" advTm="30345"/>
    </mc:Choice>
    <mc:Fallback xmlns="">
      <p:transition spd="slow" advTm="303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0" y="0"/>
            <a:ext cx="12192000" cy="6858000"/>
          </a:xfrm>
          <a:prstGeom prst="rect">
            <a:avLst/>
          </a:prstGeom>
          <a:gradFill rotWithShape="1">
            <a:gsLst>
              <a:gs pos="0">
                <a:srgbClr val="C8102E">
                  <a:alpha val="4000"/>
                </a:srgbClr>
              </a:gs>
              <a:gs pos="50000">
                <a:srgbClr val="000000">
                  <a:alpha val="0"/>
                </a:srgbClr>
              </a:gs>
            </a:gsLst>
            <a:lin ang="2700000" scaled="1"/>
          </a:gradFill>
          <a:ln/>
        </p:spPr>
        <p:txBody>
          <a:bodyPr wrap="square" rtlCol="0" anchor="t"/>
          <a:lstStyle/>
          <a:p>
            <a:endParaRPr lang="en-US" sz="2400"/>
          </a:p>
        </p:txBody>
      </p:sp>
      <p:sp>
        <p:nvSpPr>
          <p:cNvPr id="3" name="Text 1"/>
          <p:cNvSpPr/>
          <p:nvPr/>
        </p:nvSpPr>
        <p:spPr>
          <a:xfrm>
            <a:off x="-67129" y="114300"/>
            <a:ext cx="12192000" cy="6858000"/>
          </a:xfrm>
          <a:prstGeom prst="rect">
            <a:avLst/>
          </a:prstGeom>
          <a:solidFill>
            <a:schemeClr val="bg1"/>
          </a:solidFill>
          <a:ln/>
        </p:spPr>
        <p:txBody>
          <a:bodyPr wrap="square" rtlCol="0" anchor="t"/>
          <a:lstStyle/>
          <a:p>
            <a:r>
              <a:rPr lang="en-US" sz="2400"/>
              <a:t>.</a:t>
            </a:r>
          </a:p>
        </p:txBody>
      </p:sp>
      <p:sp>
        <p:nvSpPr>
          <p:cNvPr id="4" name="Text 2"/>
          <p:cNvSpPr/>
          <p:nvPr/>
        </p:nvSpPr>
        <p:spPr>
          <a:xfrm>
            <a:off x="-2488053" y="0"/>
            <a:ext cx="12192000" cy="6858000"/>
          </a:xfrm>
          <a:prstGeom prst="rect">
            <a:avLst/>
          </a:prstGeom>
          <a:noFill/>
          <a:ln>
            <a:noFill/>
          </a:ln>
        </p:spPr>
        <p:txBody>
          <a:bodyPr wrap="square" rtlCol="0" anchor="t"/>
          <a:lstStyle/>
          <a:p>
            <a:endParaRPr lang="en-US" sz="2400"/>
          </a:p>
        </p:txBody>
      </p:sp>
      <p:sp>
        <p:nvSpPr>
          <p:cNvPr id="5" name="Text 3"/>
          <p:cNvSpPr/>
          <p:nvPr/>
        </p:nvSpPr>
        <p:spPr>
          <a:xfrm>
            <a:off x="0" y="0"/>
            <a:ext cx="12192000" cy="38893"/>
          </a:xfrm>
          <a:prstGeom prst="rect">
            <a:avLst/>
          </a:prstGeom>
          <a:solidFill>
            <a:srgbClr val="C8102E"/>
          </a:solidFill>
          <a:ln/>
        </p:spPr>
        <p:txBody>
          <a:bodyPr wrap="none" rtlCol="0" anchor="t"/>
          <a:lstStyle/>
          <a:p>
            <a:endParaRPr lang="en-US" sz="2400"/>
          </a:p>
        </p:txBody>
      </p:sp>
      <p:sp>
        <p:nvSpPr>
          <p:cNvPr id="6" name="Text 4"/>
          <p:cNvSpPr/>
          <p:nvPr/>
        </p:nvSpPr>
        <p:spPr>
          <a:xfrm>
            <a:off x="0" y="6819107"/>
            <a:ext cx="12192000" cy="38893"/>
          </a:xfrm>
          <a:prstGeom prst="rect">
            <a:avLst/>
          </a:prstGeom>
          <a:gradFill rotWithShape="1">
            <a:gsLst>
              <a:gs pos="0">
                <a:srgbClr val="C8102E"/>
              </a:gs>
              <a:gs pos="100000">
                <a:srgbClr val="C8102E">
                  <a:alpha val="30000"/>
                </a:srgbClr>
              </a:gs>
            </a:gsLst>
            <a:lin ang="0" scaled="1"/>
          </a:gradFill>
          <a:ln/>
        </p:spPr>
        <p:txBody>
          <a:bodyPr wrap="none" rtlCol="0" anchor="t"/>
          <a:lstStyle/>
          <a:p>
            <a:endParaRPr lang="en-US" sz="2400"/>
          </a:p>
        </p:txBody>
      </p:sp>
      <p:sp>
        <p:nvSpPr>
          <p:cNvPr id="7" name="Text 5"/>
          <p:cNvSpPr/>
          <p:nvPr/>
        </p:nvSpPr>
        <p:spPr>
          <a:xfrm rot="16200000">
            <a:off x="11430000" y="0"/>
            <a:ext cx="762000" cy="762000"/>
          </a:xfrm>
          <a:prstGeom prst="triangle">
            <a:avLst/>
          </a:prstGeom>
          <a:solidFill>
            <a:srgbClr val="C8102E">
              <a:alpha val="12000"/>
            </a:srgbClr>
          </a:solidFill>
          <a:ln/>
        </p:spPr>
        <p:txBody>
          <a:bodyPr wrap="square" rtlCol="0" anchor="t"/>
          <a:lstStyle/>
          <a:p>
            <a:endParaRPr lang="en-US" sz="2400"/>
          </a:p>
        </p:txBody>
      </p:sp>
      <p:sp>
        <p:nvSpPr>
          <p:cNvPr id="8" name="Text 6"/>
          <p:cNvSpPr/>
          <p:nvPr/>
        </p:nvSpPr>
        <p:spPr>
          <a:xfrm>
            <a:off x="1" y="6286501"/>
            <a:ext cx="571500" cy="571500"/>
          </a:xfrm>
          <a:prstGeom prst="triangle">
            <a:avLst/>
          </a:prstGeom>
          <a:solidFill>
            <a:srgbClr val="C8102E">
              <a:alpha val="8000"/>
            </a:srgbClr>
          </a:solidFill>
          <a:ln/>
        </p:spPr>
        <p:txBody>
          <a:bodyPr wrap="square" rtlCol="0" anchor="t"/>
          <a:lstStyle/>
          <a:p>
            <a:endParaRPr lang="en-US" sz="2400"/>
          </a:p>
        </p:txBody>
      </p:sp>
      <p:pic>
        <p:nvPicPr>
          <p:cNvPr id="9"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1000" y="267494"/>
            <a:ext cx="267493" cy="267493"/>
          </a:xfrm>
          <a:prstGeom prst="rect">
            <a:avLst/>
          </a:prstGeom>
        </p:spPr>
      </p:pic>
      <p:sp>
        <p:nvSpPr>
          <p:cNvPr id="10" name="Text 7"/>
          <p:cNvSpPr/>
          <p:nvPr/>
        </p:nvSpPr>
        <p:spPr>
          <a:xfrm>
            <a:off x="743149" y="308571"/>
            <a:ext cx="2660193" cy="185340"/>
          </a:xfrm>
          <a:prstGeom prst="rect">
            <a:avLst/>
          </a:prstGeom>
          <a:noFill/>
          <a:ln/>
        </p:spPr>
        <p:txBody>
          <a:bodyPr wrap="none" lIns="0" tIns="0" rIns="0" bIns="0" rtlCol="0" anchor="ctr"/>
          <a:lstStyle/>
          <a:p>
            <a:pPr>
              <a:lnSpc>
                <a:spcPts val="1460"/>
              </a:lnSpc>
            </a:pPr>
            <a:r>
              <a:rPr lang="en-US" sz="973">
                <a:solidFill>
                  <a:srgbClr val="8FA3B1"/>
                </a:solidFill>
                <a:latin typeface="Calibri Light" pitchFamily="34" charset="0"/>
                <a:ea typeface="Calibri Light" pitchFamily="34" charset="-122"/>
                <a:cs typeface="Calibri Light" pitchFamily="34" charset="-120"/>
              </a:rPr>
              <a:t>NSP LEADERSHIP DEVELOPMENT</a:t>
            </a:r>
            <a:endParaRPr lang="en-US" sz="973"/>
          </a:p>
        </p:txBody>
      </p:sp>
      <p:sp>
        <p:nvSpPr>
          <p:cNvPr id="11" name="Text 8"/>
          <p:cNvSpPr/>
          <p:nvPr/>
        </p:nvSpPr>
        <p:spPr>
          <a:xfrm>
            <a:off x="1524000" y="1270397"/>
            <a:ext cx="9144000" cy="4446723"/>
          </a:xfrm>
          <a:prstGeom prst="roundRect">
            <a:avLst>
              <a:gd name="adj" fmla="val 1295"/>
            </a:avLst>
          </a:prstGeom>
          <a:noFill/>
          <a:ln w="9525">
            <a:solidFill>
              <a:srgbClr val="FFFF00">
                <a:alpha val="7000"/>
              </a:srgbClr>
            </a:solidFill>
          </a:ln>
        </p:spPr>
        <p:txBody>
          <a:bodyPr wrap="square" lIns="685800" tIns="609600" rIns="685800" bIns="496147" rtlCol="0" anchor="t"/>
          <a:lstStyle/>
          <a:p>
            <a:r>
              <a:rPr lang="en-US" sz="10506">
                <a:solidFill>
                  <a:srgbClr val="C8102E"/>
                </a:solidFill>
                <a:latin typeface="Calibri Light" pitchFamily="34" charset="0"/>
                <a:ea typeface="Calibri Light" pitchFamily="34" charset="-122"/>
                <a:cs typeface="Calibri Light" pitchFamily="34" charset="-120"/>
              </a:rPr>
              <a:t>“</a:t>
            </a:r>
            <a:endParaRPr lang="en-US" sz="10506"/>
          </a:p>
          <a:p>
            <a:r>
              <a:rPr lang="en-US" sz="2667" b="1" i="1" kern="0" spc="21">
                <a:latin typeface="Amasis MT Pro Black" panose="02040A04050005020304" pitchFamily="18" charset="0"/>
                <a:ea typeface="Calibri Light" pitchFamily="34" charset="-122"/>
                <a:cs typeface="Calibri Light" pitchFamily="34" charset="-120"/>
              </a:rPr>
              <a:t>Leadership is not a single skill or title — it is a set of behaviors, mindsets, and practices shaped by experience, context, and responsibility.</a:t>
            </a:r>
            <a:endParaRPr lang="en-US" sz="2667" b="1">
              <a:latin typeface="Amasis MT Pro Black" panose="02040A04050005020304" pitchFamily="18" charset="0"/>
            </a:endParaRPr>
          </a:p>
        </p:txBody>
      </p:sp>
      <p:sp>
        <p:nvSpPr>
          <p:cNvPr id="12" name="Text 9"/>
          <p:cNvSpPr/>
          <p:nvPr/>
        </p:nvSpPr>
        <p:spPr>
          <a:xfrm>
            <a:off x="2222500" y="4626770"/>
            <a:ext cx="533400" cy="28773"/>
          </a:xfrm>
          <a:prstGeom prst="roundRect">
            <a:avLst>
              <a:gd name="adj" fmla="val 64736"/>
            </a:avLst>
          </a:prstGeom>
          <a:solidFill>
            <a:srgbClr val="C8102E"/>
          </a:solidFill>
          <a:ln/>
        </p:spPr>
        <p:txBody>
          <a:bodyPr wrap="none" rtlCol="0" anchor="t"/>
          <a:lstStyle/>
          <a:p>
            <a:endParaRPr lang="en-US" sz="2400"/>
          </a:p>
        </p:txBody>
      </p:sp>
      <p:sp>
        <p:nvSpPr>
          <p:cNvPr id="13" name="Text 10"/>
          <p:cNvSpPr/>
          <p:nvPr/>
        </p:nvSpPr>
        <p:spPr>
          <a:xfrm>
            <a:off x="1117943" y="5403708"/>
            <a:ext cx="8382000" cy="243681"/>
          </a:xfrm>
          <a:prstGeom prst="rect">
            <a:avLst/>
          </a:prstGeom>
          <a:solidFill>
            <a:schemeClr val="bg1"/>
          </a:solidFill>
          <a:ln>
            <a:solidFill>
              <a:schemeClr val="bg1"/>
            </a:solidFill>
          </a:ln>
        </p:spPr>
        <p:txBody>
          <a:bodyPr wrap="none" lIns="0" tIns="0" rIns="0" bIns="0" rtlCol="0" anchor="t"/>
          <a:lstStyle/>
          <a:p>
            <a:pPr algn="just">
              <a:lnSpc>
                <a:spcPts val="1920"/>
              </a:lnSpc>
            </a:pPr>
            <a:r>
              <a:rPr lang="en-US" sz="1867" b="1" kern="0" spc="39">
                <a:latin typeface="Calibri" pitchFamily="34" charset="0"/>
                <a:ea typeface="Calibri" pitchFamily="34" charset="-122"/>
                <a:cs typeface="Calibri" pitchFamily="34" charset="-120"/>
              </a:rPr>
              <a:t>Effective leadership looks different across roles, environments, and moments in time</a:t>
            </a:r>
            <a:r>
              <a:rPr lang="en-US" sz="1280" kern="0" spc="39">
                <a:solidFill>
                  <a:srgbClr val="8FA3B1"/>
                </a:solidFill>
                <a:highlight>
                  <a:srgbClr val="000000"/>
                </a:highlight>
                <a:latin typeface="Calibri" pitchFamily="34" charset="0"/>
                <a:ea typeface="Calibri" pitchFamily="34" charset="-122"/>
                <a:cs typeface="Calibri" pitchFamily="34" charset="-120"/>
              </a:rPr>
              <a:t>.</a:t>
            </a:r>
            <a:endParaRPr lang="en-US" sz="1280">
              <a:highlight>
                <a:srgbClr val="000000"/>
              </a:highlight>
            </a:endParaRPr>
          </a:p>
        </p:txBody>
      </p:sp>
      <p:pic>
        <p:nvPicPr>
          <p:cNvPr id="15" name="Picture 14">
            <a:extLst>
              <a:ext uri="{FF2B5EF4-FFF2-40B4-BE49-F238E27FC236}">
                <a16:creationId xmlns:a16="http://schemas.microsoft.com/office/drawing/2014/main" id="{36BAEC3E-9161-E9F2-8BE2-FBBE005145B1}"/>
              </a:ext>
            </a:extLst>
          </p:cNvPr>
          <p:cNvPicPr>
            <a:picLocks noChangeAspect="1"/>
          </p:cNvPicPr>
          <p:nvPr/>
        </p:nvPicPr>
        <p:blipFill>
          <a:blip r:embed="rId5">
            <a:alphaModFix amt="50000"/>
          </a:blip>
          <a:srcRect t="20771" b="20771"/>
          <a:stretch>
            <a:fillRect/>
          </a:stretch>
        </p:blipFill>
        <p:spPr>
          <a:xfrm>
            <a:off x="67129" y="62130"/>
            <a:ext cx="11913111" cy="6699827"/>
          </a:xfrm>
          <a:prstGeom prst="rect">
            <a:avLst/>
          </a:prstGeom>
        </p:spPr>
      </p:pic>
      <p:pic>
        <p:nvPicPr>
          <p:cNvPr id="17" name="Picture 16" descr="National Ski Patrol Help Center home page">
            <a:extLst>
              <a:ext uri="{FF2B5EF4-FFF2-40B4-BE49-F238E27FC236}">
                <a16:creationId xmlns:a16="http://schemas.microsoft.com/office/drawing/2014/main" id="{AB89BF3B-02CC-CD4F-7EED-9CE08552B49F}"/>
              </a:ext>
            </a:extLst>
          </p:cNvPr>
          <p:cNvPicPr>
            <a:picLocks noChangeAspect="1"/>
          </p:cNvPicPr>
          <p:nvPr/>
        </p:nvPicPr>
        <p:blipFill>
          <a:blip r:embed="rId6"/>
          <a:stretch>
            <a:fillRect/>
          </a:stretch>
        </p:blipFill>
        <p:spPr>
          <a:xfrm>
            <a:off x="211760" y="38894"/>
            <a:ext cx="1264913" cy="12649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419"/>
    </mc:Choice>
    <mc:Fallback xmlns="">
      <p:transition spd="slow" advTm="37419"/>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DE3E3F5E-F0C1-D311-AD88-00BE6792297A}"/>
              </a:ext>
            </a:extLst>
          </p:cNvPr>
          <p:cNvPicPr>
            <a:picLocks noChangeAspect="1"/>
          </p:cNvPicPr>
          <p:nvPr/>
        </p:nvPicPr>
        <p:blipFill>
          <a:blip r:embed="rId4">
            <a:extLst>
              <a:ext uri="{28A0092B-C50C-407E-A947-70E740481C1C}">
                <a14:useLocalDpi xmlns:a14="http://schemas.microsoft.com/office/drawing/2010/main" val="0"/>
              </a:ext>
            </a:extLst>
          </a:blip>
          <a:srcRect t="14387" b="14690"/>
          <a:stretch>
            <a:fillRect/>
          </a:stretch>
        </p:blipFill>
        <p:spPr>
          <a:xfrm>
            <a:off x="1" y="10"/>
            <a:ext cx="9669642" cy="6857990"/>
          </a:xfrm>
          <a:prstGeom prst="rect">
            <a:avLst/>
          </a:prstGeom>
        </p:spPr>
      </p:pic>
      <p:sp>
        <p:nvSpPr>
          <p:cNvPr id="24" name="Rectangle 2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2114F832-FB67-8F1E-F9BE-09DA4BB73F38}"/>
              </a:ext>
            </a:extLst>
          </p:cNvPr>
          <p:cNvSpPr>
            <a:spLocks noGrp="1"/>
          </p:cNvSpPr>
          <p:nvPr>
            <p:ph type="title"/>
          </p:nvPr>
        </p:nvSpPr>
        <p:spPr>
          <a:xfrm>
            <a:off x="7531610" y="365125"/>
            <a:ext cx="3822189" cy="1899912"/>
          </a:xfrm>
        </p:spPr>
        <p:txBody>
          <a:bodyPr vert="horz" lIns="91440" tIns="45720" rIns="91440" bIns="45720" rtlCol="0" anchor="ctr">
            <a:normAutofit/>
          </a:bodyPr>
          <a:lstStyle/>
          <a:p>
            <a:r>
              <a:rPr lang="en-US" sz="4000"/>
              <a:t>Course Overview		</a:t>
            </a:r>
          </a:p>
        </p:txBody>
      </p:sp>
      <p:sp>
        <p:nvSpPr>
          <p:cNvPr id="10" name="Text Placeholder 9">
            <a:extLst>
              <a:ext uri="{FF2B5EF4-FFF2-40B4-BE49-F238E27FC236}">
                <a16:creationId xmlns:a16="http://schemas.microsoft.com/office/drawing/2014/main" id="{4BA678FF-1660-377E-58AD-0772D17F8B5B}"/>
              </a:ext>
            </a:extLst>
          </p:cNvPr>
          <p:cNvSpPr>
            <a:spLocks noGrp="1"/>
          </p:cNvSpPr>
          <p:nvPr>
            <p:ph type="body" sz="half" idx="2"/>
          </p:nvPr>
        </p:nvSpPr>
        <p:spPr>
          <a:xfrm>
            <a:off x="7531610" y="1740310"/>
            <a:ext cx="3822189" cy="4889090"/>
          </a:xfrm>
        </p:spPr>
        <p:txBody>
          <a:bodyPr vert="horz" lIns="91440" tIns="45720" rIns="91440" bIns="45720" rtlCol="0">
            <a:normAutofit/>
          </a:bodyPr>
          <a:lstStyle/>
          <a:p>
            <a:pPr indent="-228600">
              <a:buFont typeface="Arial" panose="020B0604020202020204" pitchFamily="34" charset="0"/>
              <a:buChar char="•"/>
            </a:pPr>
            <a:r>
              <a:rPr lang="en-US" sz="2000"/>
              <a:t>Framework not a formula, not a rigid, one-size-fits-all prescription.</a:t>
            </a:r>
          </a:p>
          <a:p>
            <a:pPr indent="-228600">
              <a:buFont typeface="Arial" panose="020B0604020202020204" pitchFamily="34" charset="0"/>
              <a:buChar char="•"/>
            </a:pPr>
            <a:r>
              <a:rPr lang="en-US" sz="2000"/>
              <a:t>Continuous journey: growth is ongoing, not a one-time event.</a:t>
            </a:r>
          </a:p>
          <a:p>
            <a:pPr indent="-228600">
              <a:buFont typeface="Arial" panose="020B0604020202020204" pitchFamily="34" charset="0"/>
              <a:buChar char="•"/>
            </a:pPr>
            <a:r>
              <a:rPr lang="en-US" sz="2000"/>
              <a:t>Designed for all levels, accessible to new and seasoned leaders alike.</a:t>
            </a:r>
          </a:p>
          <a:p>
            <a:pPr indent="-228600">
              <a:buFont typeface="Arial" panose="020B0604020202020204" pitchFamily="34" charset="0"/>
              <a:buChar char="•"/>
            </a:pPr>
            <a:r>
              <a:rPr lang="en-US" sz="2000"/>
              <a:t>Built for NSP but applicable beyond the NSP, relevant everywhere. </a:t>
            </a:r>
          </a:p>
          <a:p>
            <a:pPr indent="-228600">
              <a:buFont typeface="Arial" panose="020B0604020202020204" pitchFamily="34" charset="0"/>
              <a:buChar char="•"/>
            </a:pPr>
            <a:r>
              <a:rPr lang="en-US" sz="2000"/>
              <a:t>Intentional repetition. Inviting a deeper dive into the concept. </a:t>
            </a:r>
          </a:p>
          <a:p>
            <a:endParaRPr lang="en-US" sz="2000"/>
          </a:p>
        </p:txBody>
      </p:sp>
    </p:spTree>
    <p:custDataLst>
      <p:tags r:id="rId1"/>
    </p:custDataLst>
    <p:extLst>
      <p:ext uri="{BB962C8B-B14F-4D97-AF65-F5344CB8AC3E}">
        <p14:creationId xmlns:p14="http://schemas.microsoft.com/office/powerpoint/2010/main" val="3834261314"/>
      </p:ext>
    </p:extLst>
  </p:cSld>
  <p:clrMapOvr>
    <a:masterClrMapping/>
  </p:clrMapOvr>
  <mc:AlternateContent xmlns:mc="http://schemas.openxmlformats.org/markup-compatibility/2006" xmlns:p14="http://schemas.microsoft.com/office/powerpoint/2010/main">
    <mc:Choice Requires="p14">
      <p:transition spd="slow" p14:dur="2000" advTm="53136"/>
    </mc:Choice>
    <mc:Fallback xmlns="">
      <p:transition spd="slow" advTm="5313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Effect transition="in" filter="fade">
                                      <p:cBhvr>
                                        <p:cTn id="14" dur="1000"/>
                                        <p:tgtEl>
                                          <p:spTgt spid="10">
                                            <p:txEl>
                                              <p:pRg st="1" end="1"/>
                                            </p:txEl>
                                          </p:spTgt>
                                        </p:tgtEl>
                                      </p:cBhvr>
                                    </p:animEffect>
                                    <p:anim calcmode="lin" valueType="num">
                                      <p:cBhvr>
                                        <p:cTn id="1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animEffect transition="in" filter="fade">
                                      <p:cBhvr>
                                        <p:cTn id="21" dur="1000"/>
                                        <p:tgtEl>
                                          <p:spTgt spid="10">
                                            <p:txEl>
                                              <p:pRg st="2" end="2"/>
                                            </p:txEl>
                                          </p:spTgt>
                                        </p:tgtEl>
                                      </p:cBhvr>
                                    </p:animEffect>
                                    <p:anim calcmode="lin" valueType="num">
                                      <p:cBhvr>
                                        <p:cTn id="2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1000"/>
                                        <p:tgtEl>
                                          <p:spTgt spid="10">
                                            <p:txEl>
                                              <p:pRg st="3" end="3"/>
                                            </p:txEl>
                                          </p:spTgt>
                                        </p:tgtEl>
                                      </p:cBhvr>
                                    </p:animEffect>
                                    <p:anim calcmode="lin" valueType="num">
                                      <p:cBhvr>
                                        <p:cTn id="29"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animEffect transition="in" filter="fade">
                                      <p:cBhvr>
                                        <p:cTn id="35" dur="1000"/>
                                        <p:tgtEl>
                                          <p:spTgt spid="10">
                                            <p:txEl>
                                              <p:pRg st="4" end="4"/>
                                            </p:txEl>
                                          </p:spTgt>
                                        </p:tgtEl>
                                      </p:cBhvr>
                                    </p:animEffect>
                                    <p:anim calcmode="lin" valueType="num">
                                      <p:cBhvr>
                                        <p:cTn id="36"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AF98AAC0-5A56-4B98-7902-E95CA950B22F}"/>
              </a:ext>
            </a:extLst>
          </p:cNvPr>
          <p:cNvPicPr>
            <a:picLocks noChangeAspect="1"/>
          </p:cNvPicPr>
          <p:nvPr/>
        </p:nvPicPr>
        <p:blipFill>
          <a:blip r:embed="rId3">
            <a:duotone>
              <a:schemeClr val="bg2">
                <a:shade val="45000"/>
                <a:satMod val="135000"/>
              </a:schemeClr>
              <a:prstClr val="white"/>
            </a:duotone>
          </a:blip>
          <a:srcRect t="8537"/>
          <a:stretch>
            <a:fillRect/>
          </a:stretch>
        </p:blipFill>
        <p:spPr>
          <a:xfrm>
            <a:off x="-320491" y="-499611"/>
            <a:ext cx="12191980" cy="6857990"/>
          </a:xfrm>
          <a:prstGeom prst="rect">
            <a:avLst/>
          </a:prstGeom>
        </p:spPr>
      </p:pic>
      <p:sp>
        <p:nvSpPr>
          <p:cNvPr id="35" name="Rectangle 34">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A0733BD-7809-270A-A2BB-B265EE6A7BD8}"/>
              </a:ext>
            </a:extLst>
          </p:cNvPr>
          <p:cNvSpPr>
            <a:spLocks noGrp="1"/>
          </p:cNvSpPr>
          <p:nvPr>
            <p:ph type="title"/>
          </p:nvPr>
        </p:nvSpPr>
        <p:spPr>
          <a:xfrm>
            <a:off x="838200" y="365125"/>
            <a:ext cx="10515600" cy="1325563"/>
          </a:xfrm>
        </p:spPr>
        <p:txBody>
          <a:bodyPr>
            <a:normAutofit/>
          </a:bodyPr>
          <a:lstStyle/>
          <a:p>
            <a:r>
              <a:rPr lang="en-US"/>
              <a:t>Questions to ask when taking the  course</a:t>
            </a:r>
          </a:p>
        </p:txBody>
      </p:sp>
      <p:graphicFrame>
        <p:nvGraphicFramePr>
          <p:cNvPr id="29" name="Content Placeholder 4">
            <a:extLst>
              <a:ext uri="{FF2B5EF4-FFF2-40B4-BE49-F238E27FC236}">
                <a16:creationId xmlns:a16="http://schemas.microsoft.com/office/drawing/2014/main" id="{3C9BFAD5-EABD-8CF1-CFBA-0D35616ECE5B}"/>
              </a:ext>
            </a:extLst>
          </p:cNvPr>
          <p:cNvGraphicFramePr>
            <a:graphicFrameLocks noGrp="1"/>
          </p:cNvGraphicFramePr>
          <p:nvPr>
            <p:ph idx="1"/>
            <p:extLst>
              <p:ext uri="{D42A27DB-BD31-4B8C-83A1-F6EECF244321}">
                <p14:modId xmlns:p14="http://schemas.microsoft.com/office/powerpoint/2010/main" val="181992382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16176806"/>
      </p:ext>
    </p:extLst>
  </p:cSld>
  <p:clrMapOvr>
    <a:masterClrMapping/>
  </p:clrMapOvr>
  <mc:AlternateContent xmlns:mc="http://schemas.openxmlformats.org/markup-compatibility/2006" xmlns:p14="http://schemas.microsoft.com/office/powerpoint/2010/main">
    <mc:Choice Requires="p14">
      <p:transition spd="slow" p14:dur="2000" advTm="20478"/>
    </mc:Choice>
    <mc:Fallback xmlns="">
      <p:transition spd="slow" advTm="204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9"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F486C4E-CDD5-D192-AB3D-AAAE0A110E46}"/>
            </a:ext>
          </a:extLst>
        </p:cNvPr>
        <p:cNvGrpSpPr/>
        <p:nvPr/>
      </p:nvGrpSpPr>
      <p:grpSpPr>
        <a:xfrm>
          <a:off x="0" y="0"/>
          <a:ext cx="0" cy="0"/>
          <a:chOff x="0" y="0"/>
          <a:chExt cx="0" cy="0"/>
        </a:xfrm>
      </p:grpSpPr>
      <p:sp useBgFill="1">
        <p:nvSpPr>
          <p:cNvPr id="112" name="Rectangle 111">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E05859D-A5C6-DFF5-9ACD-27526B5E1453}"/>
              </a:ext>
            </a:extLst>
          </p:cNvPr>
          <p:cNvSpPr>
            <a:spLocks noGrp="1"/>
          </p:cNvSpPr>
          <p:nvPr>
            <p:ph type="title"/>
          </p:nvPr>
        </p:nvSpPr>
        <p:spPr>
          <a:xfrm>
            <a:off x="1137033" y="670559"/>
            <a:ext cx="4683321" cy="2148841"/>
          </a:xfrm>
        </p:spPr>
        <p:txBody>
          <a:bodyPr anchor="t">
            <a:normAutofit/>
          </a:bodyPr>
          <a:lstStyle/>
          <a:p>
            <a:r>
              <a:rPr lang="en-US" sz="4000" b="1"/>
              <a:t>10 leadership tracks for your patrol journey</a:t>
            </a:r>
            <a:r>
              <a:rPr lang="en-US"/>
              <a:t>	</a:t>
            </a:r>
          </a:p>
        </p:txBody>
      </p:sp>
      <p:pic>
        <p:nvPicPr>
          <p:cNvPr id="10" name="Picture 9">
            <a:extLst>
              <a:ext uri="{FF2B5EF4-FFF2-40B4-BE49-F238E27FC236}">
                <a16:creationId xmlns:a16="http://schemas.microsoft.com/office/drawing/2014/main" id="{BB19CC20-9623-2B49-3D40-EEBFBC91B34F}"/>
              </a:ext>
            </a:extLst>
          </p:cNvPr>
          <p:cNvPicPr>
            <a:picLocks noChangeAspect="1"/>
          </p:cNvPicPr>
          <p:nvPr/>
        </p:nvPicPr>
        <p:blipFill>
          <a:blip r:embed="rId4">
            <a:extLst>
              <a:ext uri="{28A0092B-C50C-407E-A947-70E740481C1C}">
                <a14:useLocalDpi xmlns:a14="http://schemas.microsoft.com/office/drawing/2010/main" val="0"/>
              </a:ext>
            </a:extLst>
          </a:blip>
          <a:srcRect t="11201" b="11201"/>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72" name="Content Placeholder 5">
            <a:extLst>
              <a:ext uri="{FF2B5EF4-FFF2-40B4-BE49-F238E27FC236}">
                <a16:creationId xmlns:a16="http://schemas.microsoft.com/office/drawing/2014/main" id="{C1F2DBAE-5C31-7288-BD8B-ACB4661FD976}"/>
              </a:ext>
            </a:extLst>
          </p:cNvPr>
          <p:cNvSpPr>
            <a:spLocks noGrp="1"/>
          </p:cNvSpPr>
          <p:nvPr>
            <p:ph idx="1"/>
          </p:nvPr>
        </p:nvSpPr>
        <p:spPr>
          <a:xfrm>
            <a:off x="6797004" y="670559"/>
            <a:ext cx="5128296" cy="6063616"/>
          </a:xfrm>
        </p:spPr>
        <p:txBody>
          <a:bodyPr anchor="t">
            <a:normAutofit/>
          </a:bodyPr>
          <a:lstStyle/>
          <a:p>
            <a:r>
              <a:rPr lang="en-US" sz="2000" b="1"/>
              <a:t>Intro to Leadership Foundations and Principles</a:t>
            </a:r>
          </a:p>
          <a:p>
            <a:pPr marL="0" indent="0">
              <a:buNone/>
            </a:pPr>
            <a:r>
              <a:rPr lang="en-US" sz="2000"/>
              <a:t>Build a strong, shared foundation in leadership thinking and behavior</a:t>
            </a:r>
          </a:p>
          <a:p>
            <a:r>
              <a:rPr lang="en-US" sz="2000" b="1"/>
              <a:t>Communication Skills</a:t>
            </a:r>
          </a:p>
          <a:p>
            <a:pPr marL="0" indent="0">
              <a:buNone/>
            </a:pPr>
            <a:r>
              <a:rPr lang="en-US" sz="2000"/>
              <a:t>Strengthen the communication behaviors that underpin effective leadership</a:t>
            </a:r>
          </a:p>
          <a:p>
            <a:r>
              <a:rPr lang="en-US" sz="2000" b="1"/>
              <a:t>Team Leadership</a:t>
            </a:r>
          </a:p>
          <a:p>
            <a:pPr marL="0" indent="0">
              <a:buNone/>
            </a:pPr>
            <a:r>
              <a:rPr lang="en-US" sz="2000"/>
              <a:t>Lead People effectively in team–based environments</a:t>
            </a:r>
          </a:p>
          <a:p>
            <a:r>
              <a:rPr lang="en-US" sz="2000" b="1"/>
              <a:t> Strategic and Organizational Leadership</a:t>
            </a:r>
          </a:p>
          <a:p>
            <a:pPr marL="0" indent="0">
              <a:buNone/>
            </a:pPr>
            <a:r>
              <a:rPr lang="en-US" sz="2000"/>
              <a:t>Think beyond immediate tasks to long-term alignment</a:t>
            </a:r>
          </a:p>
          <a:p>
            <a:r>
              <a:rPr lang="en-US" sz="2000" b="1"/>
              <a:t>Applied Leadership for Change</a:t>
            </a:r>
          </a:p>
          <a:p>
            <a:pPr marL="0" indent="0">
              <a:buNone/>
            </a:pPr>
            <a:r>
              <a:rPr lang="en-US" sz="2000"/>
              <a:t>Apply leadership skills in dynamic, complex, and changing environments</a:t>
            </a:r>
          </a:p>
          <a:p>
            <a:pPr marL="0" indent="0">
              <a:buNone/>
            </a:pPr>
            <a:endParaRPr lang="en-US" sz="1700"/>
          </a:p>
        </p:txBody>
      </p:sp>
    </p:spTree>
    <p:custDataLst>
      <p:tags r:id="rId1"/>
    </p:custDataLst>
    <p:extLst>
      <p:ext uri="{BB962C8B-B14F-4D97-AF65-F5344CB8AC3E}">
        <p14:creationId xmlns:p14="http://schemas.microsoft.com/office/powerpoint/2010/main" val="2863112263"/>
      </p:ext>
    </p:extLst>
  </p:cSld>
  <p:clrMapOvr>
    <a:masterClrMapping/>
  </p:clrMapOvr>
  <mc:AlternateContent xmlns:mc="http://schemas.openxmlformats.org/markup-compatibility/2006" xmlns:p14="http://schemas.microsoft.com/office/powerpoint/2010/main">
    <mc:Choice Requires="p14">
      <p:transition spd="slow" p14:dur="2000" advTm="122718"/>
    </mc:Choice>
    <mc:Fallback xmlns="">
      <p:transition spd="slow" advTm="12271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2">
                                            <p:txEl>
                                              <p:pRg st="1" end="1"/>
                                            </p:txEl>
                                          </p:spTgt>
                                        </p:tgtEl>
                                        <p:attrNameLst>
                                          <p:attrName>style.visibility</p:attrName>
                                        </p:attrNameLst>
                                      </p:cBhvr>
                                      <p:to>
                                        <p:strVal val="visible"/>
                                      </p:to>
                                    </p:set>
                                    <p:animEffect transition="in" filter="fade">
                                      <p:cBhvr>
                                        <p:cTn id="7" dur="1000"/>
                                        <p:tgtEl>
                                          <p:spTgt spid="72">
                                            <p:txEl>
                                              <p:pRg st="1" end="1"/>
                                            </p:txEl>
                                          </p:spTgt>
                                        </p:tgtEl>
                                      </p:cBhvr>
                                    </p:animEffect>
                                    <p:anim calcmode="lin" valueType="num">
                                      <p:cBhvr>
                                        <p:cTn id="8" dur="1000" fill="hold"/>
                                        <p:tgtEl>
                                          <p:spTgt spid="72">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2">
                                            <p:txEl>
                                              <p:pRg st="3" end="3"/>
                                            </p:txEl>
                                          </p:spTgt>
                                        </p:tgtEl>
                                        <p:attrNameLst>
                                          <p:attrName>style.visibility</p:attrName>
                                        </p:attrNameLst>
                                      </p:cBhvr>
                                      <p:to>
                                        <p:strVal val="visible"/>
                                      </p:to>
                                    </p:set>
                                    <p:animEffect transition="in" filter="fade">
                                      <p:cBhvr>
                                        <p:cTn id="14" dur="1000"/>
                                        <p:tgtEl>
                                          <p:spTgt spid="72">
                                            <p:txEl>
                                              <p:pRg st="3" end="3"/>
                                            </p:txEl>
                                          </p:spTgt>
                                        </p:tgtEl>
                                      </p:cBhvr>
                                    </p:animEffect>
                                    <p:anim calcmode="lin" valueType="num">
                                      <p:cBhvr>
                                        <p:cTn id="15" dur="1000" fill="hold"/>
                                        <p:tgtEl>
                                          <p:spTgt spid="72">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7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2">
                                            <p:txEl>
                                              <p:pRg st="5" end="5"/>
                                            </p:txEl>
                                          </p:spTgt>
                                        </p:tgtEl>
                                        <p:attrNameLst>
                                          <p:attrName>style.visibility</p:attrName>
                                        </p:attrNameLst>
                                      </p:cBhvr>
                                      <p:to>
                                        <p:strVal val="visible"/>
                                      </p:to>
                                    </p:set>
                                    <p:animEffect transition="in" filter="fade">
                                      <p:cBhvr>
                                        <p:cTn id="21" dur="1000"/>
                                        <p:tgtEl>
                                          <p:spTgt spid="72">
                                            <p:txEl>
                                              <p:pRg st="5" end="5"/>
                                            </p:txEl>
                                          </p:spTgt>
                                        </p:tgtEl>
                                      </p:cBhvr>
                                    </p:animEffect>
                                    <p:anim calcmode="lin" valueType="num">
                                      <p:cBhvr>
                                        <p:cTn id="22" dur="1000" fill="hold"/>
                                        <p:tgtEl>
                                          <p:spTgt spid="72">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7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2">
                                            <p:txEl>
                                              <p:pRg st="7" end="7"/>
                                            </p:txEl>
                                          </p:spTgt>
                                        </p:tgtEl>
                                        <p:attrNameLst>
                                          <p:attrName>style.visibility</p:attrName>
                                        </p:attrNameLst>
                                      </p:cBhvr>
                                      <p:to>
                                        <p:strVal val="visible"/>
                                      </p:to>
                                    </p:set>
                                    <p:animEffect transition="in" filter="fade">
                                      <p:cBhvr>
                                        <p:cTn id="28" dur="1000"/>
                                        <p:tgtEl>
                                          <p:spTgt spid="72">
                                            <p:txEl>
                                              <p:pRg st="7" end="7"/>
                                            </p:txEl>
                                          </p:spTgt>
                                        </p:tgtEl>
                                      </p:cBhvr>
                                    </p:animEffect>
                                    <p:anim calcmode="lin" valueType="num">
                                      <p:cBhvr>
                                        <p:cTn id="29" dur="1000" fill="hold"/>
                                        <p:tgtEl>
                                          <p:spTgt spid="72">
                                            <p:txEl>
                                              <p:pRg st="7" end="7"/>
                                            </p:txEl>
                                          </p:spTgt>
                                        </p:tgtEl>
                                        <p:attrNameLst>
                                          <p:attrName>ppt_x</p:attrName>
                                        </p:attrNameLst>
                                      </p:cBhvr>
                                      <p:tavLst>
                                        <p:tav tm="0">
                                          <p:val>
                                            <p:strVal val="#ppt_x"/>
                                          </p:val>
                                        </p:tav>
                                        <p:tav tm="100000">
                                          <p:val>
                                            <p:strVal val="#ppt_x"/>
                                          </p:val>
                                        </p:tav>
                                      </p:tavLst>
                                    </p:anim>
                                    <p:anim calcmode="lin" valueType="num">
                                      <p:cBhvr>
                                        <p:cTn id="30" dur="1000" fill="hold"/>
                                        <p:tgtEl>
                                          <p:spTgt spid="72">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2">
                                            <p:txEl>
                                              <p:pRg st="9" end="9"/>
                                            </p:txEl>
                                          </p:spTgt>
                                        </p:tgtEl>
                                        <p:attrNameLst>
                                          <p:attrName>style.visibility</p:attrName>
                                        </p:attrNameLst>
                                      </p:cBhvr>
                                      <p:to>
                                        <p:strVal val="visible"/>
                                      </p:to>
                                    </p:set>
                                    <p:animEffect transition="in" filter="fade">
                                      <p:cBhvr>
                                        <p:cTn id="35" dur="1000"/>
                                        <p:tgtEl>
                                          <p:spTgt spid="72">
                                            <p:txEl>
                                              <p:pRg st="9" end="9"/>
                                            </p:txEl>
                                          </p:spTgt>
                                        </p:tgtEl>
                                      </p:cBhvr>
                                    </p:animEffect>
                                    <p:anim calcmode="lin" valueType="num">
                                      <p:cBhvr>
                                        <p:cTn id="36" dur="1000" fill="hold"/>
                                        <p:tgtEl>
                                          <p:spTgt spid="72">
                                            <p:txEl>
                                              <p:pRg st="9" end="9"/>
                                            </p:txEl>
                                          </p:spTgt>
                                        </p:tgtEl>
                                        <p:attrNameLst>
                                          <p:attrName>ppt_x</p:attrName>
                                        </p:attrNameLst>
                                      </p:cBhvr>
                                      <p:tavLst>
                                        <p:tav tm="0">
                                          <p:val>
                                            <p:strVal val="#ppt_x"/>
                                          </p:val>
                                        </p:tav>
                                        <p:tav tm="100000">
                                          <p:val>
                                            <p:strVal val="#ppt_x"/>
                                          </p:val>
                                        </p:tav>
                                      </p:tavLst>
                                    </p:anim>
                                    <p:anim calcmode="lin" valueType="num">
                                      <p:cBhvr>
                                        <p:cTn id="37" dur="1000" fill="hold"/>
                                        <p:tgtEl>
                                          <p:spTgt spid="7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 name="Rectangle 162">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ectangle 163">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5A2FCB9B-5FDF-E003-A759-63FEFDE67ADC}"/>
              </a:ext>
            </a:extLst>
          </p:cNvPr>
          <p:cNvSpPr>
            <a:spLocks noGrp="1"/>
          </p:cNvSpPr>
          <p:nvPr>
            <p:ph type="title"/>
          </p:nvPr>
        </p:nvSpPr>
        <p:spPr>
          <a:xfrm>
            <a:off x="1137033" y="670559"/>
            <a:ext cx="4683321" cy="2148841"/>
          </a:xfrm>
        </p:spPr>
        <p:txBody>
          <a:bodyPr anchor="t">
            <a:normAutofit/>
          </a:bodyPr>
          <a:lstStyle/>
          <a:p>
            <a:r>
              <a:rPr lang="en-US" sz="4000" b="1"/>
              <a:t>10 leadership tracks for your patrol journey</a:t>
            </a:r>
            <a:r>
              <a:rPr lang="en-US"/>
              <a:t>	</a:t>
            </a:r>
          </a:p>
        </p:txBody>
      </p:sp>
      <p:pic>
        <p:nvPicPr>
          <p:cNvPr id="10" name="Picture 9">
            <a:extLst>
              <a:ext uri="{FF2B5EF4-FFF2-40B4-BE49-F238E27FC236}">
                <a16:creationId xmlns:a16="http://schemas.microsoft.com/office/drawing/2014/main" id="{A0214B42-CC16-0339-C6BD-175827B8D19E}"/>
              </a:ext>
            </a:extLst>
          </p:cNvPr>
          <p:cNvPicPr>
            <a:picLocks noChangeAspect="1"/>
          </p:cNvPicPr>
          <p:nvPr/>
        </p:nvPicPr>
        <p:blipFill>
          <a:blip r:embed="rId4">
            <a:extLst>
              <a:ext uri="{28A0092B-C50C-407E-A947-70E740481C1C}">
                <a14:useLocalDpi xmlns:a14="http://schemas.microsoft.com/office/drawing/2010/main" val="0"/>
              </a:ext>
            </a:extLst>
          </a:blip>
          <a:srcRect t="11201" b="11201"/>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72" name="Content Placeholder 5">
            <a:extLst>
              <a:ext uri="{FF2B5EF4-FFF2-40B4-BE49-F238E27FC236}">
                <a16:creationId xmlns:a16="http://schemas.microsoft.com/office/drawing/2014/main" id="{1D4ECE2A-87C8-F152-BA6A-8594ABF0777C}"/>
              </a:ext>
            </a:extLst>
          </p:cNvPr>
          <p:cNvSpPr>
            <a:spLocks noGrp="1"/>
          </p:cNvSpPr>
          <p:nvPr>
            <p:ph idx="1"/>
          </p:nvPr>
        </p:nvSpPr>
        <p:spPr>
          <a:xfrm>
            <a:off x="6096000" y="190500"/>
            <a:ext cx="5886450" cy="6486525"/>
          </a:xfrm>
        </p:spPr>
        <p:txBody>
          <a:bodyPr anchor="t">
            <a:noAutofit/>
          </a:bodyPr>
          <a:lstStyle/>
          <a:p>
            <a:pPr marL="0" indent="0">
              <a:buNone/>
            </a:pPr>
            <a:endParaRPr lang="en-US" sz="2000"/>
          </a:p>
          <a:p>
            <a:pPr lvl="1"/>
            <a:r>
              <a:rPr lang="en-US" sz="2000" b="1"/>
              <a:t>Administrative Roles: Regional Leadership, Division Directors</a:t>
            </a:r>
          </a:p>
          <a:p>
            <a:pPr marL="457200" lvl="1" indent="0">
              <a:buNone/>
            </a:pPr>
            <a:r>
              <a:rPr lang="en-US" sz="2000"/>
              <a:t>Lead effectively across regions/divisions by aligning people, priorities, and operations</a:t>
            </a:r>
          </a:p>
          <a:p>
            <a:pPr lvl="1"/>
            <a:r>
              <a:rPr lang="en-US" sz="2000" b="1"/>
              <a:t>Operational Roles: Patrol Directors/Reps</a:t>
            </a:r>
          </a:p>
          <a:p>
            <a:pPr marL="457200" lvl="1" indent="0">
              <a:buNone/>
            </a:pPr>
            <a:r>
              <a:rPr lang="en-US" sz="2000"/>
              <a:t>Strengthen practical, day-to-day leadership for leading a patrol or unit</a:t>
            </a:r>
          </a:p>
          <a:p>
            <a:pPr lvl="1"/>
            <a:r>
              <a:rPr lang="en-US" sz="2000" b="1"/>
              <a:t>NSP Directorial Leadership: BOD C-Suite Staff</a:t>
            </a:r>
          </a:p>
          <a:p>
            <a:pPr marL="457200" lvl="1" indent="0">
              <a:buNone/>
            </a:pPr>
            <a:r>
              <a:rPr lang="en-US" sz="2000"/>
              <a:t>Provide governance-aligned leadership and strategic direction at the organizational level</a:t>
            </a:r>
          </a:p>
          <a:p>
            <a:pPr lvl="1"/>
            <a:r>
              <a:rPr lang="en-US" sz="2000" b="1"/>
              <a:t>Instructional Leadership: Instructors, IORs, ITs, TEs</a:t>
            </a:r>
          </a:p>
          <a:p>
            <a:pPr marL="457200" lvl="1" indent="0">
              <a:buNone/>
            </a:pPr>
            <a:r>
              <a:rPr lang="en-US" sz="2000"/>
              <a:t>Lead learning with credibility, consistency, and strong instructional influence</a:t>
            </a:r>
          </a:p>
          <a:p>
            <a:pPr lvl="1"/>
            <a:r>
              <a:rPr lang="en-US" sz="2000" b="1"/>
              <a:t>Master Track</a:t>
            </a:r>
          </a:p>
          <a:p>
            <a:pPr marL="457200" lvl="1" indent="0">
              <a:buNone/>
            </a:pPr>
            <a:r>
              <a:rPr lang="en-US" sz="2000"/>
              <a:t>Develop a comprehensive, well-rounded leadership skill set</a:t>
            </a:r>
          </a:p>
        </p:txBody>
      </p:sp>
    </p:spTree>
    <p:custDataLst>
      <p:tags r:id="rId1"/>
    </p:custDataLst>
    <p:extLst>
      <p:ext uri="{BB962C8B-B14F-4D97-AF65-F5344CB8AC3E}">
        <p14:creationId xmlns:p14="http://schemas.microsoft.com/office/powerpoint/2010/main" val="1288302192"/>
      </p:ext>
    </p:extLst>
  </p:cSld>
  <p:clrMapOvr>
    <a:masterClrMapping/>
  </p:clrMapOvr>
  <mc:AlternateContent xmlns:mc="http://schemas.openxmlformats.org/markup-compatibility/2006" xmlns:p14="http://schemas.microsoft.com/office/powerpoint/2010/main">
    <mc:Choice Requires="p14">
      <p:transition spd="slow" p14:dur="2000" advTm="129689"/>
    </mc:Choice>
    <mc:Fallback xmlns="">
      <p:transition spd="slow" advTm="12968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2">
                                            <p:txEl>
                                              <p:pRg st="2" end="2"/>
                                            </p:txEl>
                                          </p:spTgt>
                                        </p:tgtEl>
                                        <p:attrNameLst>
                                          <p:attrName>style.visibility</p:attrName>
                                        </p:attrNameLst>
                                      </p:cBhvr>
                                      <p:to>
                                        <p:strVal val="visible"/>
                                      </p:to>
                                    </p:set>
                                    <p:animEffect transition="in" filter="fade">
                                      <p:cBhvr>
                                        <p:cTn id="7" dur="1000"/>
                                        <p:tgtEl>
                                          <p:spTgt spid="72">
                                            <p:txEl>
                                              <p:pRg st="2" end="2"/>
                                            </p:txEl>
                                          </p:spTgt>
                                        </p:tgtEl>
                                      </p:cBhvr>
                                    </p:animEffect>
                                    <p:anim calcmode="lin" valueType="num">
                                      <p:cBhvr>
                                        <p:cTn id="8" dur="1000" fill="hold"/>
                                        <p:tgtEl>
                                          <p:spTgt spid="7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7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2">
                                            <p:txEl>
                                              <p:pRg st="4" end="4"/>
                                            </p:txEl>
                                          </p:spTgt>
                                        </p:tgtEl>
                                        <p:attrNameLst>
                                          <p:attrName>style.visibility</p:attrName>
                                        </p:attrNameLst>
                                      </p:cBhvr>
                                      <p:to>
                                        <p:strVal val="visible"/>
                                      </p:to>
                                    </p:set>
                                    <p:animEffect transition="in" filter="fade">
                                      <p:cBhvr>
                                        <p:cTn id="14" dur="1000"/>
                                        <p:tgtEl>
                                          <p:spTgt spid="72">
                                            <p:txEl>
                                              <p:pRg st="4" end="4"/>
                                            </p:txEl>
                                          </p:spTgt>
                                        </p:tgtEl>
                                      </p:cBhvr>
                                    </p:animEffect>
                                    <p:anim calcmode="lin" valueType="num">
                                      <p:cBhvr>
                                        <p:cTn id="15" dur="1000" fill="hold"/>
                                        <p:tgtEl>
                                          <p:spTgt spid="72">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7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2">
                                            <p:txEl>
                                              <p:pRg st="6" end="6"/>
                                            </p:txEl>
                                          </p:spTgt>
                                        </p:tgtEl>
                                        <p:attrNameLst>
                                          <p:attrName>style.visibility</p:attrName>
                                        </p:attrNameLst>
                                      </p:cBhvr>
                                      <p:to>
                                        <p:strVal val="visible"/>
                                      </p:to>
                                    </p:set>
                                    <p:animEffect transition="in" filter="fade">
                                      <p:cBhvr>
                                        <p:cTn id="21" dur="1000"/>
                                        <p:tgtEl>
                                          <p:spTgt spid="72">
                                            <p:txEl>
                                              <p:pRg st="6" end="6"/>
                                            </p:txEl>
                                          </p:spTgt>
                                        </p:tgtEl>
                                      </p:cBhvr>
                                    </p:animEffect>
                                    <p:anim calcmode="lin" valueType="num">
                                      <p:cBhvr>
                                        <p:cTn id="22" dur="1000" fill="hold"/>
                                        <p:tgtEl>
                                          <p:spTgt spid="72">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7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2">
                                            <p:txEl>
                                              <p:pRg st="8" end="8"/>
                                            </p:txEl>
                                          </p:spTgt>
                                        </p:tgtEl>
                                        <p:attrNameLst>
                                          <p:attrName>style.visibility</p:attrName>
                                        </p:attrNameLst>
                                      </p:cBhvr>
                                      <p:to>
                                        <p:strVal val="visible"/>
                                      </p:to>
                                    </p:set>
                                    <p:animEffect transition="in" filter="fade">
                                      <p:cBhvr>
                                        <p:cTn id="28" dur="1000"/>
                                        <p:tgtEl>
                                          <p:spTgt spid="72">
                                            <p:txEl>
                                              <p:pRg st="8" end="8"/>
                                            </p:txEl>
                                          </p:spTgt>
                                        </p:tgtEl>
                                      </p:cBhvr>
                                    </p:animEffect>
                                    <p:anim calcmode="lin" valueType="num">
                                      <p:cBhvr>
                                        <p:cTn id="29" dur="1000" fill="hold"/>
                                        <p:tgtEl>
                                          <p:spTgt spid="72">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7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72">
                                            <p:txEl>
                                              <p:pRg st="10" end="10"/>
                                            </p:txEl>
                                          </p:spTgt>
                                        </p:tgtEl>
                                        <p:attrNameLst>
                                          <p:attrName>style.visibility</p:attrName>
                                        </p:attrNameLst>
                                      </p:cBhvr>
                                      <p:to>
                                        <p:strVal val="visible"/>
                                      </p:to>
                                    </p:set>
                                    <p:animEffect transition="in" filter="fade">
                                      <p:cBhvr>
                                        <p:cTn id="35" dur="1000"/>
                                        <p:tgtEl>
                                          <p:spTgt spid="72">
                                            <p:txEl>
                                              <p:pRg st="10" end="10"/>
                                            </p:txEl>
                                          </p:spTgt>
                                        </p:tgtEl>
                                      </p:cBhvr>
                                    </p:animEffect>
                                    <p:anim calcmode="lin" valueType="num">
                                      <p:cBhvr>
                                        <p:cTn id="36" dur="1000" fill="hold"/>
                                        <p:tgtEl>
                                          <p:spTgt spid="72">
                                            <p:txEl>
                                              <p:pRg st="10" end="10"/>
                                            </p:txEl>
                                          </p:spTgt>
                                        </p:tgtEl>
                                        <p:attrNameLst>
                                          <p:attrName>ppt_x</p:attrName>
                                        </p:attrNameLst>
                                      </p:cBhvr>
                                      <p:tavLst>
                                        <p:tav tm="0">
                                          <p:val>
                                            <p:strVal val="#ppt_x"/>
                                          </p:val>
                                        </p:tav>
                                        <p:tav tm="100000">
                                          <p:val>
                                            <p:strVal val="#ppt_x"/>
                                          </p:val>
                                        </p:tav>
                                      </p:tavLst>
                                    </p:anim>
                                    <p:anim calcmode="lin" valueType="num">
                                      <p:cBhvr>
                                        <p:cTn id="37" dur="1000" fill="hold"/>
                                        <p:tgtEl>
                                          <p:spTgt spid="7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C33333C2-7B1A-08E5-7550-D469D8762659}"/>
              </a:ext>
            </a:extLst>
          </p:cNvPr>
          <p:cNvSpPr>
            <a:spLocks noGrp="1"/>
          </p:cNvSpPr>
          <p:nvPr>
            <p:ph type="title"/>
          </p:nvPr>
        </p:nvSpPr>
        <p:spPr>
          <a:xfrm>
            <a:off x="838200" y="448721"/>
            <a:ext cx="4707671" cy="1225650"/>
          </a:xfrm>
        </p:spPr>
        <p:txBody>
          <a:bodyPr vert="horz" lIns="91440" tIns="45720" rIns="91440" bIns="45720" rtlCol="0" anchor="b">
            <a:normAutofit/>
          </a:bodyPr>
          <a:lstStyle/>
          <a:p>
            <a:r>
              <a:rPr lang="en-US" sz="4000" b="1" kern="1200">
                <a:solidFill>
                  <a:schemeClr val="bg1"/>
                </a:solidFill>
                <a:latin typeface="+mj-lt"/>
                <a:ea typeface="+mj-ea"/>
                <a:cs typeface="+mj-cs"/>
              </a:rPr>
              <a:t>Every Module Delivers </a:t>
            </a:r>
          </a:p>
        </p:txBody>
      </p:sp>
      <p:cxnSp>
        <p:nvCxnSpPr>
          <p:cNvPr id="31" name="Straight Connector 30">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8ADCAB6E-C3FF-FD7B-5447-F03FE467CDC1}"/>
              </a:ext>
            </a:extLst>
          </p:cNvPr>
          <p:cNvSpPr>
            <a:spLocks noGrp="1"/>
          </p:cNvSpPr>
          <p:nvPr>
            <p:ph type="body" sz="half" idx="2"/>
          </p:nvPr>
        </p:nvSpPr>
        <p:spPr>
          <a:xfrm>
            <a:off x="897769" y="2705100"/>
            <a:ext cx="4586513" cy="2851801"/>
          </a:xfrm>
        </p:spPr>
        <p:txBody>
          <a:bodyPr vert="horz" lIns="91440" tIns="45720" rIns="91440" bIns="45720" rtlCol="0">
            <a:normAutofit/>
          </a:bodyPr>
          <a:lstStyle/>
          <a:p>
            <a:pPr indent="-228600">
              <a:buFont typeface="Arial" panose="020B0604020202020204" pitchFamily="34" charset="0"/>
              <a:buChar char="•"/>
            </a:pPr>
            <a:r>
              <a:rPr lang="en-US" sz="2000">
                <a:solidFill>
                  <a:schemeClr val="bg1"/>
                </a:solidFill>
              </a:rPr>
              <a:t>Learning Objectives</a:t>
            </a:r>
          </a:p>
          <a:p>
            <a:pPr indent="-228600">
              <a:buFont typeface="Arial" panose="020B0604020202020204" pitchFamily="34" charset="0"/>
              <a:buChar char="•"/>
            </a:pPr>
            <a:r>
              <a:rPr lang="en-US" sz="2000">
                <a:solidFill>
                  <a:schemeClr val="bg1"/>
                </a:solidFill>
              </a:rPr>
              <a:t>Reflections Activities</a:t>
            </a:r>
          </a:p>
          <a:p>
            <a:pPr indent="-228600">
              <a:buFont typeface="Arial" panose="020B0604020202020204" pitchFamily="34" charset="0"/>
              <a:buChar char="•"/>
            </a:pPr>
            <a:r>
              <a:rPr lang="en-US" sz="2000">
                <a:solidFill>
                  <a:schemeClr val="bg1"/>
                </a:solidFill>
              </a:rPr>
              <a:t> Checklist of Definitions</a:t>
            </a:r>
          </a:p>
          <a:p>
            <a:pPr indent="-228600">
              <a:buFont typeface="Arial" panose="020B0604020202020204" pitchFamily="34" charset="0"/>
              <a:buChar char="•"/>
            </a:pPr>
            <a:r>
              <a:rPr lang="en-US" sz="2000">
                <a:solidFill>
                  <a:schemeClr val="bg1"/>
                </a:solidFill>
              </a:rPr>
              <a:t>Optional Deep Dives</a:t>
            </a:r>
          </a:p>
          <a:p>
            <a:pPr indent="-228600">
              <a:buFont typeface="Arial" panose="020B0604020202020204" pitchFamily="34" charset="0"/>
              <a:buChar char="•"/>
            </a:pPr>
            <a:endParaRPr lang="en-US" sz="2000">
              <a:solidFill>
                <a:schemeClr val="bg1"/>
              </a:solidFill>
            </a:endParaRPr>
          </a:p>
          <a:p>
            <a:pPr indent="-228600">
              <a:buFont typeface="Arial" panose="020B0604020202020204" pitchFamily="34" charset="0"/>
              <a:buChar char="•"/>
            </a:pPr>
            <a:endParaRPr lang="en-US" sz="2000">
              <a:solidFill>
                <a:schemeClr val="bg1"/>
              </a:solidFill>
            </a:endParaRPr>
          </a:p>
          <a:p>
            <a:pPr indent="-228600">
              <a:buFont typeface="Arial" panose="020B0604020202020204" pitchFamily="34" charset="0"/>
              <a:buChar char="•"/>
            </a:pPr>
            <a:endParaRPr lang="en-US" sz="2000">
              <a:solidFill>
                <a:schemeClr val="bg1"/>
              </a:solidFill>
            </a:endParaRPr>
          </a:p>
          <a:p>
            <a:pPr indent="-228600">
              <a:buFont typeface="Arial" panose="020B0604020202020204" pitchFamily="34" charset="0"/>
              <a:buChar char="•"/>
            </a:pPr>
            <a:endParaRPr lang="en-US" sz="2000">
              <a:solidFill>
                <a:schemeClr val="bg1"/>
              </a:solidFill>
            </a:endParaRPr>
          </a:p>
        </p:txBody>
      </p:sp>
      <p:cxnSp>
        <p:nvCxnSpPr>
          <p:cNvPr id="33" name="Straight Connector 32">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5C1B90F-301B-F224-9FA8-A874E41A0ABB}"/>
              </a:ext>
            </a:extLst>
          </p:cNvPr>
          <p:cNvPicPr>
            <a:picLocks noChangeAspect="1"/>
          </p:cNvPicPr>
          <p:nvPr/>
        </p:nvPicPr>
        <p:blipFill>
          <a:blip r:embed="rId4"/>
          <a:srcRect l="26846" r="2655"/>
          <a:stretch>
            <a:fillRect/>
          </a:stretch>
        </p:blipFill>
        <p:spPr>
          <a:xfrm>
            <a:off x="6525453" y="1419558"/>
            <a:ext cx="5666547" cy="4018884"/>
          </a:xfrm>
          <a:prstGeom prst="rect">
            <a:avLst/>
          </a:prstGeom>
        </p:spPr>
      </p:pic>
      <p:sp>
        <p:nvSpPr>
          <p:cNvPr id="6" name="TextBox 5">
            <a:extLst>
              <a:ext uri="{FF2B5EF4-FFF2-40B4-BE49-F238E27FC236}">
                <a16:creationId xmlns:a16="http://schemas.microsoft.com/office/drawing/2014/main" id="{19748C09-8462-4FBB-063B-63C1EC9D08E2}"/>
              </a:ext>
            </a:extLst>
          </p:cNvPr>
          <p:cNvSpPr txBox="1"/>
          <p:nvPr/>
        </p:nvSpPr>
        <p:spPr>
          <a:xfrm>
            <a:off x="2987662" y="3174716"/>
            <a:ext cx="6096000" cy="369332"/>
          </a:xfrm>
          <a:prstGeom prst="rect">
            <a:avLst/>
          </a:prstGeom>
          <a:noFill/>
        </p:spPr>
        <p:txBody>
          <a:bodyPr wrap="square">
            <a:spAutoFit/>
          </a:bodyPr>
          <a:lstStyle/>
          <a:p>
            <a:endParaRPr lang="en-US"/>
          </a:p>
        </p:txBody>
      </p:sp>
    </p:spTree>
    <p:custDataLst>
      <p:tags r:id="rId1"/>
    </p:custDataLst>
    <p:extLst>
      <p:ext uri="{BB962C8B-B14F-4D97-AF65-F5344CB8AC3E}">
        <p14:creationId xmlns:p14="http://schemas.microsoft.com/office/powerpoint/2010/main" val="1717833569"/>
      </p:ext>
    </p:extLst>
  </p:cSld>
  <p:clrMapOvr>
    <a:masterClrMapping/>
  </p:clrMapOvr>
  <mc:AlternateContent xmlns:mc="http://schemas.openxmlformats.org/markup-compatibility/2006" xmlns:p14="http://schemas.microsoft.com/office/powerpoint/2010/main">
    <mc:Choice Requires="p14">
      <p:transition spd="slow" p14:dur="2000" advTm="26963"/>
    </mc:Choice>
    <mc:Fallback xmlns="">
      <p:transition spd="slow" advTm="2696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203DE33-2CD4-4CA8-9AF3-37C3B6513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AF57B88-1D4C-41FA-A761-EC1DD10C3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1100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548F45-5164-4ABB-8212-7F293FDED8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9565" y="2659404"/>
            <a:ext cx="4355594" cy="4040742"/>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C456179-0B9E-D854-9C55-38D2A955279B}"/>
              </a:ext>
            </a:extLst>
          </p:cNvPr>
          <p:cNvPicPr>
            <a:picLocks noChangeAspect="1"/>
          </p:cNvPicPr>
          <p:nvPr/>
        </p:nvPicPr>
        <p:blipFill>
          <a:blip r:embed="rId3"/>
          <a:srcRect l="4196" r="1157" b="-1"/>
          <a:stretch>
            <a:fillRect/>
          </a:stretch>
        </p:blipFill>
        <p:spPr>
          <a:xfrm>
            <a:off x="4038599" y="10"/>
            <a:ext cx="8160026" cy="6875809"/>
          </a:xfrm>
          <a:prstGeom prst="rect">
            <a:avLst/>
          </a:prstGeom>
        </p:spPr>
      </p:pic>
      <p:sp>
        <p:nvSpPr>
          <p:cNvPr id="18" name="Freeform: Shape 17">
            <a:extLst>
              <a:ext uri="{FF2B5EF4-FFF2-40B4-BE49-F238E27FC236}">
                <a16:creationId xmlns:a16="http://schemas.microsoft.com/office/drawing/2014/main" id="{5E81CCFB-7BEF-4186-86FB-D09450B4D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AE97496-B5BE-7F9D-337D-572D99E227B9}"/>
              </a:ext>
            </a:extLst>
          </p:cNvPr>
          <p:cNvSpPr>
            <a:spLocks noGrp="1"/>
          </p:cNvSpPr>
          <p:nvPr>
            <p:ph type="ctrTitle" idx="4294967295"/>
          </p:nvPr>
        </p:nvSpPr>
        <p:spPr>
          <a:xfrm>
            <a:off x="534473" y="2950387"/>
            <a:ext cx="3052293" cy="3531403"/>
          </a:xfrm>
        </p:spPr>
        <p:txBody>
          <a:bodyPr vert="horz" lIns="91440" tIns="45720" rIns="91440" bIns="45720" rtlCol="0" anchor="t">
            <a:normAutofit/>
          </a:bodyPr>
          <a:lstStyle/>
          <a:p>
            <a:pPr algn="r"/>
            <a:r>
              <a:rPr lang="en-US" sz="4000">
                <a:solidFill>
                  <a:srgbClr val="FFFFFF"/>
                </a:solidFill>
              </a:rPr>
              <a:t>Where to find the course</a:t>
            </a:r>
          </a:p>
        </p:txBody>
      </p:sp>
      <p:sp>
        <p:nvSpPr>
          <p:cNvPr id="8" name="Arrow: Up 7">
            <a:extLst>
              <a:ext uri="{FF2B5EF4-FFF2-40B4-BE49-F238E27FC236}">
                <a16:creationId xmlns:a16="http://schemas.microsoft.com/office/drawing/2014/main" id="{04DB44EA-AB99-F791-10A0-538F99C23D51}"/>
              </a:ext>
            </a:extLst>
          </p:cNvPr>
          <p:cNvSpPr/>
          <p:nvPr/>
        </p:nvSpPr>
        <p:spPr>
          <a:xfrm>
            <a:off x="8972550" y="219075"/>
            <a:ext cx="484632" cy="978408"/>
          </a:xfrm>
          <a:prstGeom prst="upArrow">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37112212"/>
      </p:ext>
    </p:extLst>
  </p:cSld>
  <p:clrMapOvr>
    <a:masterClrMapping/>
  </p:clrMapOvr>
  <mc:AlternateContent xmlns:mc="http://schemas.openxmlformats.org/markup-compatibility/2006" xmlns:p14="http://schemas.microsoft.com/office/powerpoint/2010/main">
    <mc:Choice Requires="p14">
      <p:transition spd="slow" p14:dur="2000" advTm="5826"/>
    </mc:Choice>
    <mc:Fallback xmlns="">
      <p:transition spd="slow" advTm="58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07AFA4C-711F-B165-74B6-022F31E3C95A}"/>
              </a:ext>
            </a:extLst>
          </p:cNvPr>
          <p:cNvPicPr>
            <a:picLocks noChangeAspect="1"/>
          </p:cNvPicPr>
          <p:nvPr/>
        </p:nvPicPr>
        <p:blipFill>
          <a:blip r:embed="rId3"/>
          <a:stretch>
            <a:fillRect/>
          </a:stretch>
        </p:blipFill>
        <p:spPr>
          <a:xfrm>
            <a:off x="972206" y="457200"/>
            <a:ext cx="10247588" cy="5943600"/>
          </a:xfrm>
          <a:prstGeom prst="rect">
            <a:avLst/>
          </a:prstGeom>
        </p:spPr>
      </p:pic>
      <p:sp>
        <p:nvSpPr>
          <p:cNvPr id="4" name="Arrow: Right 3">
            <a:extLst>
              <a:ext uri="{FF2B5EF4-FFF2-40B4-BE49-F238E27FC236}">
                <a16:creationId xmlns:a16="http://schemas.microsoft.com/office/drawing/2014/main" id="{13F4DA40-15B3-F476-CB2B-3DED26A1EC30}"/>
              </a:ext>
            </a:extLst>
          </p:cNvPr>
          <p:cNvSpPr/>
          <p:nvPr/>
        </p:nvSpPr>
        <p:spPr>
          <a:xfrm>
            <a:off x="1152525" y="4819650"/>
            <a:ext cx="978408" cy="484632"/>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7797458"/>
      </p:ext>
    </p:extLst>
  </p:cSld>
  <p:clrMapOvr>
    <a:masterClrMapping/>
  </p:clrMapOvr>
  <mc:AlternateContent xmlns:mc="http://schemas.openxmlformats.org/markup-compatibility/2006" xmlns:p14="http://schemas.microsoft.com/office/powerpoint/2010/main">
    <mc:Choice Requires="p14">
      <p:transition spd="slow" p14:dur="2000" advTm="16304"/>
    </mc:Choice>
    <mc:Fallback xmlns="">
      <p:transition spd="slow" advTm="16304"/>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A3D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0AAF371-B32B-D9D8-37E4-91F96A6E1FEF}"/>
              </a:ext>
            </a:extLst>
          </p:cNvPr>
          <p:cNvPicPr>
            <a:picLocks noChangeAspect="1"/>
          </p:cNvPicPr>
          <p:nvPr/>
        </p:nvPicPr>
        <p:blipFill>
          <a:blip r:embed="rId3"/>
          <a:stretch>
            <a:fillRect/>
          </a:stretch>
        </p:blipFill>
        <p:spPr>
          <a:xfrm>
            <a:off x="961375" y="643467"/>
            <a:ext cx="10269249" cy="5571066"/>
          </a:xfrm>
          <a:prstGeom prst="rect">
            <a:avLst/>
          </a:prstGeom>
        </p:spPr>
      </p:pic>
      <p:sp>
        <p:nvSpPr>
          <p:cNvPr id="4" name="Arrow: Down 3">
            <a:extLst>
              <a:ext uri="{FF2B5EF4-FFF2-40B4-BE49-F238E27FC236}">
                <a16:creationId xmlns:a16="http://schemas.microsoft.com/office/drawing/2014/main" id="{731131AC-2AE4-D953-C8C9-B7BAEDCAE05D}"/>
              </a:ext>
            </a:extLst>
          </p:cNvPr>
          <p:cNvSpPr/>
          <p:nvPr/>
        </p:nvSpPr>
        <p:spPr>
          <a:xfrm>
            <a:off x="1504950" y="3552825"/>
            <a:ext cx="484632" cy="978408"/>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0624423"/>
      </p:ext>
    </p:extLst>
  </p:cSld>
  <p:clrMapOvr>
    <a:masterClrMapping/>
  </p:clrMapOvr>
  <mc:AlternateContent xmlns:mc="http://schemas.openxmlformats.org/markup-compatibility/2006" xmlns:p14="http://schemas.microsoft.com/office/powerpoint/2010/main">
    <mc:Choice Requires="p14">
      <p:transition spd="slow" p14:dur="2000" advTm="10612"/>
    </mc:Choice>
    <mc:Fallback xmlns="">
      <p:transition spd="slow" advTm="10612"/>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19851F-4305-4854-B51C-49F1E47FE452}"/>
              </a:ext>
            </a:extLst>
          </p:cNvPr>
          <p:cNvSpPr>
            <a:spLocks noGrp="1"/>
          </p:cNvSpPr>
          <p:nvPr>
            <p:ph type="title"/>
          </p:nvPr>
        </p:nvSpPr>
        <p:spPr>
          <a:xfrm>
            <a:off x="1045369" y="658906"/>
            <a:ext cx="3932237" cy="1600200"/>
          </a:xfrm>
        </p:spPr>
        <p:txBody>
          <a:bodyPr anchor="b">
            <a:normAutofit fontScale="90000"/>
          </a:bodyPr>
          <a:lstStyle/>
          <a:p>
            <a:pPr algn="ctr"/>
            <a:br>
              <a:rPr lang="en-US" sz="2000"/>
            </a:br>
            <a:br>
              <a:rPr lang="en-US" sz="2000"/>
            </a:br>
            <a:r>
              <a:rPr lang="en-US" sz="2000"/>
              <a:t>Starting the discussion:</a:t>
            </a:r>
            <a:br>
              <a:rPr lang="en-US" sz="2000"/>
            </a:br>
            <a:br>
              <a:rPr lang="en-US" sz="2000"/>
            </a:br>
            <a:r>
              <a:rPr lang="en-US" sz="2000"/>
              <a:t> </a:t>
            </a:r>
            <a:r>
              <a:rPr lang="en-US" sz="2000" b="1"/>
              <a:t>Leadership Development</a:t>
            </a:r>
            <a:br>
              <a:rPr lang="en-US" sz="2000"/>
            </a:br>
            <a:br>
              <a:rPr lang="en-US" sz="2000"/>
            </a:br>
            <a:r>
              <a:rPr lang="en-US" sz="2000"/>
              <a:t>Southern Division Patrol Conference 2023</a:t>
            </a:r>
            <a:br>
              <a:rPr lang="en-US" sz="2000"/>
            </a:br>
            <a:endParaRPr lang="en-US" sz="2000"/>
          </a:p>
        </p:txBody>
      </p:sp>
      <p:pic>
        <p:nvPicPr>
          <p:cNvPr id="7" name="Picture Placeholder 6" descr="A group of people in red jackets">
            <a:extLst>
              <a:ext uri="{FF2B5EF4-FFF2-40B4-BE49-F238E27FC236}">
                <a16:creationId xmlns:a16="http://schemas.microsoft.com/office/drawing/2014/main" id="{606D3EE1-C784-89A9-8210-D9FF5F7E2886}"/>
              </a:ext>
            </a:extLst>
          </p:cNvPr>
          <p:cNvPicPr>
            <a:picLocks noGrp="1" noChangeAspect="1"/>
          </p:cNvPicPr>
          <p:nvPr>
            <p:ph idx="1"/>
          </p:nvPr>
        </p:nvPicPr>
        <p:blipFill>
          <a:blip r:embed="rId4"/>
          <a:srcRect t="649" r="3" b="653"/>
          <a:stretch>
            <a:fillRect/>
          </a:stretch>
        </p:blipFill>
        <p:spPr>
          <a:xfrm>
            <a:off x="5183188" y="987425"/>
            <a:ext cx="6172200" cy="4873625"/>
          </a:xfrm>
          <a:noFill/>
        </p:spPr>
      </p:pic>
      <p:sp>
        <p:nvSpPr>
          <p:cNvPr id="5" name="Text Placeholder 4">
            <a:extLst>
              <a:ext uri="{FF2B5EF4-FFF2-40B4-BE49-F238E27FC236}">
                <a16:creationId xmlns:a16="http://schemas.microsoft.com/office/drawing/2014/main" id="{6D5A4593-F996-4719-B2D0-0417A273F3CA}"/>
              </a:ext>
            </a:extLst>
          </p:cNvPr>
          <p:cNvSpPr>
            <a:spLocks noGrp="1"/>
          </p:cNvSpPr>
          <p:nvPr>
            <p:ph type="body" sz="half" idx="2"/>
          </p:nvPr>
        </p:nvSpPr>
        <p:spPr>
          <a:xfrm>
            <a:off x="839788" y="2057400"/>
            <a:ext cx="3932237" cy="3811588"/>
          </a:xfrm>
        </p:spPr>
        <p:txBody>
          <a:bodyPr>
            <a:normAutofit/>
          </a:bodyPr>
          <a:lstStyle/>
          <a:p>
            <a:pPr algn="ctr"/>
            <a:r>
              <a:rPr lang="en-US" sz="2000"/>
              <a:t>Low unemployment</a:t>
            </a:r>
          </a:p>
          <a:p>
            <a:pPr algn="ctr"/>
            <a:r>
              <a:rPr lang="en-US" sz="2000"/>
              <a:t>59% of all ski resorts were short-staffed</a:t>
            </a:r>
          </a:p>
          <a:p>
            <a:pPr algn="ctr"/>
            <a:r>
              <a:rPr lang="en-US" sz="2000" b="1"/>
              <a:t>Patrols challenged </a:t>
            </a:r>
          </a:p>
          <a:p>
            <a:pPr algn="ctr"/>
            <a:r>
              <a:rPr lang="en-US" sz="2000"/>
              <a:t>Recruitment</a:t>
            </a:r>
          </a:p>
          <a:p>
            <a:pPr algn="ctr"/>
            <a:r>
              <a:rPr lang="en-US" sz="2000"/>
              <a:t>Retention</a:t>
            </a:r>
          </a:p>
          <a:p>
            <a:pPr algn="ctr"/>
            <a:r>
              <a:rPr lang="en-US" sz="2000"/>
              <a:t>Leadership Development</a:t>
            </a:r>
          </a:p>
        </p:txBody>
      </p:sp>
    </p:spTree>
    <p:custDataLst>
      <p:tags r:id="rId1"/>
    </p:custDataLst>
    <p:extLst>
      <p:ext uri="{BB962C8B-B14F-4D97-AF65-F5344CB8AC3E}">
        <p14:creationId xmlns:p14="http://schemas.microsoft.com/office/powerpoint/2010/main" val="517853255"/>
      </p:ext>
    </p:extLst>
  </p:cSld>
  <p:clrMapOvr>
    <a:masterClrMapping/>
  </p:clrMapOvr>
  <mc:AlternateContent xmlns:mc="http://schemas.openxmlformats.org/markup-compatibility/2006" xmlns:p14="http://schemas.microsoft.com/office/powerpoint/2010/main">
    <mc:Choice Requires="p14">
      <p:transition spd="slow" p14:dur="2000" advTm="80237"/>
    </mc:Choice>
    <mc:Fallback xmlns="">
      <p:transition spd="slow" advTm="8023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1000"/>
                                        <p:tgtEl>
                                          <p:spTgt spid="5">
                                            <p:txEl>
                                              <p:pRg st="2" end="2"/>
                                            </p:txEl>
                                          </p:spTgt>
                                        </p:tgtEl>
                                      </p:cBhvr>
                                    </p:animEffect>
                                    <p:anim calcmode="lin" valueType="num">
                                      <p:cBhvr>
                                        <p:cTn id="2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3" end="3"/>
                                            </p:txEl>
                                          </p:spTgt>
                                        </p:tgtEl>
                                        <p:attrNameLst>
                                          <p:attrName>style.visibility</p:attrName>
                                        </p:attrNameLst>
                                      </p:cBhvr>
                                      <p:to>
                                        <p:strVal val="visible"/>
                                      </p:to>
                                    </p:set>
                                    <p:animEffect transition="in" filter="fade">
                                      <p:cBhvr>
                                        <p:cTn id="28" dur="1000"/>
                                        <p:tgtEl>
                                          <p:spTgt spid="5">
                                            <p:txEl>
                                              <p:pRg st="3" end="3"/>
                                            </p:txEl>
                                          </p:spTgt>
                                        </p:tgtEl>
                                      </p:cBhvr>
                                    </p:animEffect>
                                    <p:anim calcmode="lin" valueType="num">
                                      <p:cBhvr>
                                        <p:cTn id="29"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1000"/>
                                        <p:tgtEl>
                                          <p:spTgt spid="5">
                                            <p:txEl>
                                              <p:pRg st="4" end="4"/>
                                            </p:txEl>
                                          </p:spTgt>
                                        </p:tgtEl>
                                      </p:cBhvr>
                                    </p:animEffect>
                                    <p:anim calcmode="lin" valueType="num">
                                      <p:cBhvr>
                                        <p:cTn id="3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1000"/>
                                        <p:tgtEl>
                                          <p:spTgt spid="5">
                                            <p:txEl>
                                              <p:pRg st="5" end="5"/>
                                            </p:txEl>
                                          </p:spTgt>
                                        </p:tgtEl>
                                      </p:cBhvr>
                                    </p:animEffect>
                                    <p:anim calcmode="lin" valueType="num">
                                      <p:cBhvr>
                                        <p:cTn id="4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38139C-E24C-E6A9-A024-818ED9DFD923}"/>
              </a:ext>
            </a:extLst>
          </p:cNvPr>
          <p:cNvPicPr>
            <a:picLocks noChangeAspect="1"/>
          </p:cNvPicPr>
          <p:nvPr/>
        </p:nvPicPr>
        <p:blipFill>
          <a:blip r:embed="rId3"/>
          <a:stretch>
            <a:fillRect/>
          </a:stretch>
        </p:blipFill>
        <p:spPr>
          <a:xfrm>
            <a:off x="643467" y="1788583"/>
            <a:ext cx="5291666" cy="3280833"/>
          </a:xfrm>
          <a:prstGeom prst="rect">
            <a:avLst/>
          </a:prstGeom>
        </p:spPr>
      </p:pic>
      <p:pic>
        <p:nvPicPr>
          <p:cNvPr id="3" name="Picture 2">
            <a:extLst>
              <a:ext uri="{FF2B5EF4-FFF2-40B4-BE49-F238E27FC236}">
                <a16:creationId xmlns:a16="http://schemas.microsoft.com/office/drawing/2014/main" id="{10B6A270-7DCE-AA2D-54FC-41E3F7001E15}"/>
              </a:ext>
            </a:extLst>
          </p:cNvPr>
          <p:cNvPicPr>
            <a:picLocks noChangeAspect="1"/>
          </p:cNvPicPr>
          <p:nvPr/>
        </p:nvPicPr>
        <p:blipFill>
          <a:blip r:embed="rId4"/>
          <a:stretch>
            <a:fillRect/>
          </a:stretch>
        </p:blipFill>
        <p:spPr>
          <a:xfrm>
            <a:off x="6256865" y="2271448"/>
            <a:ext cx="5291667" cy="2315104"/>
          </a:xfrm>
          <a:prstGeom prst="rect">
            <a:avLst/>
          </a:prstGeom>
        </p:spPr>
      </p:pic>
      <p:sp>
        <p:nvSpPr>
          <p:cNvPr id="4" name="Title 3">
            <a:extLst>
              <a:ext uri="{FF2B5EF4-FFF2-40B4-BE49-F238E27FC236}">
                <a16:creationId xmlns:a16="http://schemas.microsoft.com/office/drawing/2014/main" id="{5A4311B3-5602-10E9-0517-404CC8BC984A}"/>
              </a:ext>
            </a:extLst>
          </p:cNvPr>
          <p:cNvSpPr>
            <a:spLocks noGrp="1"/>
          </p:cNvSpPr>
          <p:nvPr>
            <p:ph type="title"/>
          </p:nvPr>
        </p:nvSpPr>
        <p:spPr/>
        <p:txBody>
          <a:bodyPr>
            <a:normAutofit fontScale="90000"/>
          </a:bodyPr>
          <a:lstStyle/>
          <a:p>
            <a:r>
              <a:rPr lang="en-US"/>
              <a:t>Completed courses become part of your record</a:t>
            </a:r>
            <a:br>
              <a:rPr lang="en-US"/>
            </a:br>
            <a:endParaRPr lang="en-US"/>
          </a:p>
        </p:txBody>
      </p:sp>
      <p:sp>
        <p:nvSpPr>
          <p:cNvPr id="5" name="Content Placeholder 4">
            <a:extLst>
              <a:ext uri="{FF2B5EF4-FFF2-40B4-BE49-F238E27FC236}">
                <a16:creationId xmlns:a16="http://schemas.microsoft.com/office/drawing/2014/main" id="{C28CB332-3443-9127-12BE-305486DE2ACB}"/>
              </a:ext>
            </a:extLst>
          </p:cNvPr>
          <p:cNvSpPr>
            <a:spLocks noGrp="1"/>
          </p:cNvSpPr>
          <p:nvPr>
            <p:ph idx="1"/>
          </p:nvPr>
        </p:nvSpPr>
        <p:spPr/>
        <p:txBody>
          <a:bodyPr/>
          <a:lstStyle/>
          <a:p>
            <a:endParaRPr lang="en-US"/>
          </a:p>
        </p:txBody>
      </p:sp>
      <p:sp>
        <p:nvSpPr>
          <p:cNvPr id="6" name="Arrow: Down 5">
            <a:extLst>
              <a:ext uri="{FF2B5EF4-FFF2-40B4-BE49-F238E27FC236}">
                <a16:creationId xmlns:a16="http://schemas.microsoft.com/office/drawing/2014/main" id="{05C65134-5EA3-378C-963A-9A5CAB3ABE32}"/>
              </a:ext>
            </a:extLst>
          </p:cNvPr>
          <p:cNvSpPr/>
          <p:nvPr/>
        </p:nvSpPr>
        <p:spPr>
          <a:xfrm>
            <a:off x="7078540" y="1336421"/>
            <a:ext cx="484632" cy="978408"/>
          </a:xfrm>
          <a:prstGeom prst="down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8189774"/>
      </p:ext>
    </p:extLst>
  </p:cSld>
  <p:clrMapOvr>
    <a:masterClrMapping/>
  </p:clrMapOvr>
  <mc:AlternateContent xmlns:mc="http://schemas.openxmlformats.org/markup-compatibility/2006" xmlns:p14="http://schemas.microsoft.com/office/powerpoint/2010/main">
    <mc:Choice Requires="p14">
      <p:transition spd="slow" p14:dur="2000" advTm="16690"/>
    </mc:Choice>
    <mc:Fallback xmlns="">
      <p:transition spd="slow" advTm="1669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0" y="0"/>
            <a:ext cx="12192000" cy="38893"/>
          </a:xfrm>
          <a:prstGeom prst="rect">
            <a:avLst/>
          </a:prstGeom>
          <a:gradFill rotWithShape="1">
            <a:gsLst>
              <a:gs pos="0">
                <a:srgbClr val="000000">
                  <a:alpha val="0"/>
                </a:srgbClr>
              </a:gs>
              <a:gs pos="20000">
                <a:srgbClr val="C8102E"/>
              </a:gs>
              <a:gs pos="80000">
                <a:srgbClr val="C8102E"/>
              </a:gs>
              <a:gs pos="100000">
                <a:srgbClr val="000000">
                  <a:alpha val="0"/>
                </a:srgbClr>
              </a:gs>
            </a:gsLst>
            <a:lin ang="0" scaled="1"/>
          </a:gradFill>
          <a:ln/>
        </p:spPr>
        <p:txBody>
          <a:bodyPr wrap="none" rtlCol="0" anchor="t"/>
          <a:lstStyle/>
          <a:p>
            <a:endParaRPr lang="en-US" sz="2400"/>
          </a:p>
        </p:txBody>
      </p:sp>
      <p:sp>
        <p:nvSpPr>
          <p:cNvPr id="3" name="Text 1"/>
          <p:cNvSpPr/>
          <p:nvPr/>
        </p:nvSpPr>
        <p:spPr>
          <a:xfrm>
            <a:off x="0" y="0"/>
            <a:ext cx="12192000" cy="6858000"/>
          </a:xfrm>
          <a:prstGeom prst="rect">
            <a:avLst/>
          </a:prstGeom>
          <a:gradFill rotWithShape="1">
            <a:gsLst>
              <a:gs pos="0">
                <a:srgbClr val="C8102E">
                  <a:alpha val="4000"/>
                </a:srgbClr>
              </a:gs>
              <a:gs pos="100000">
                <a:srgbClr val="000000">
                  <a:alpha val="0"/>
                </a:srgbClr>
              </a:gs>
            </a:gsLst>
            <a:lin ang="5400000" scaled="1"/>
          </a:gradFill>
          <a:ln/>
        </p:spPr>
        <p:txBody>
          <a:bodyPr wrap="square" rtlCol="0" anchor="t"/>
          <a:lstStyle/>
          <a:p>
            <a:endParaRPr lang="en-US" sz="2400"/>
          </a:p>
        </p:txBody>
      </p:sp>
      <p:sp>
        <p:nvSpPr>
          <p:cNvPr id="4" name="Text 2"/>
          <p:cNvSpPr/>
          <p:nvPr/>
        </p:nvSpPr>
        <p:spPr>
          <a:xfrm>
            <a:off x="0" y="0"/>
            <a:ext cx="12192000" cy="6858000"/>
          </a:xfrm>
          <a:prstGeom prst="rect">
            <a:avLst/>
          </a:prstGeom>
          <a:gradFill rotWithShape="1">
            <a:gsLst>
              <a:gs pos="0">
                <a:srgbClr val="C8102E">
                  <a:alpha val="4000"/>
                </a:srgbClr>
              </a:gs>
              <a:gs pos="100000">
                <a:srgbClr val="000000">
                  <a:alpha val="0"/>
                </a:srgbClr>
              </a:gs>
            </a:gsLst>
            <a:lin ang="0" scaled="1"/>
          </a:gradFill>
          <a:ln/>
        </p:spPr>
        <p:txBody>
          <a:bodyPr wrap="square" rtlCol="0" anchor="t"/>
          <a:lstStyle/>
          <a:p>
            <a:endParaRPr lang="en-US" sz="2400"/>
          </a:p>
        </p:txBody>
      </p:sp>
      <p:sp>
        <p:nvSpPr>
          <p:cNvPr id="5" name="Text 3"/>
          <p:cNvSpPr/>
          <p:nvPr/>
        </p:nvSpPr>
        <p:spPr>
          <a:xfrm>
            <a:off x="28773" y="38893"/>
            <a:ext cx="12076908" cy="6819107"/>
          </a:xfrm>
          <a:prstGeom prst="rect">
            <a:avLst/>
          </a:prstGeom>
          <a:solidFill>
            <a:schemeClr val="tx1"/>
          </a:solidFill>
          <a:ln/>
        </p:spPr>
        <p:txBody>
          <a:bodyPr wrap="square" rtlCol="0" anchor="t"/>
          <a:lstStyle/>
          <a:p>
            <a:endParaRPr lang="en-US" sz="2400"/>
          </a:p>
        </p:txBody>
      </p:sp>
      <p:sp>
        <p:nvSpPr>
          <p:cNvPr id="7" name="Text 4"/>
          <p:cNvSpPr/>
          <p:nvPr/>
        </p:nvSpPr>
        <p:spPr>
          <a:xfrm>
            <a:off x="4510286" y="701246"/>
            <a:ext cx="3190434" cy="763014"/>
          </a:xfrm>
          <a:prstGeom prst="roundRect">
            <a:avLst>
              <a:gd name="adj" fmla="val 11953"/>
            </a:avLst>
          </a:prstGeom>
          <a:solidFill>
            <a:srgbClr val="C8102E">
              <a:alpha val="15000"/>
            </a:srgbClr>
          </a:solidFill>
          <a:ln w="9525">
            <a:solidFill>
              <a:srgbClr val="C8102E">
                <a:alpha val="40000"/>
              </a:srgbClr>
            </a:solidFill>
          </a:ln>
        </p:spPr>
        <p:txBody>
          <a:bodyPr wrap="none" lIns="347439" tIns="57573" rIns="171027" bIns="57573" rtlCol="0" anchor="ctr"/>
          <a:lstStyle/>
          <a:p>
            <a:r>
              <a:rPr lang="en-US" sz="973" b="1" kern="0" spc="117">
                <a:solidFill>
                  <a:srgbClr val="E87A8A"/>
                </a:solidFill>
                <a:latin typeface="Calibri" pitchFamily="34" charset="0"/>
                <a:ea typeface="Calibri" pitchFamily="34" charset="-122"/>
                <a:cs typeface="Calibri" pitchFamily="34" charset="-120"/>
              </a:rPr>
              <a:t>LEADERSHIP DEVELOPMENT</a:t>
            </a:r>
            <a:endParaRPr lang="en-US" sz="973"/>
          </a:p>
        </p:txBody>
      </p:sp>
      <p:sp>
        <p:nvSpPr>
          <p:cNvPr id="9" name="Text 5"/>
          <p:cNvSpPr/>
          <p:nvPr/>
        </p:nvSpPr>
        <p:spPr>
          <a:xfrm>
            <a:off x="3400152" y="1967309"/>
            <a:ext cx="5391697" cy="1382256"/>
          </a:xfrm>
          <a:prstGeom prst="rect">
            <a:avLst/>
          </a:prstGeom>
          <a:noFill/>
          <a:ln/>
        </p:spPr>
        <p:txBody>
          <a:bodyPr wrap="square" lIns="0" tIns="0" rIns="0" bIns="0" rtlCol="0" anchor="ctr"/>
          <a:lstStyle/>
          <a:p>
            <a:pPr algn="ctr">
              <a:lnSpc>
                <a:spcPts val="5184"/>
              </a:lnSpc>
            </a:pPr>
            <a:r>
              <a:rPr lang="en-US" sz="4800" kern="0" spc="-40">
                <a:solidFill>
                  <a:srgbClr val="F0F4F8"/>
                </a:solidFill>
                <a:latin typeface="Calibri Light" pitchFamily="34" charset="0"/>
                <a:ea typeface="Calibri Light" pitchFamily="34" charset="-122"/>
                <a:cs typeface="Calibri Light" pitchFamily="34" charset="-120"/>
              </a:rPr>
              <a:t>Lead with </a:t>
            </a:r>
            <a:r>
              <a:rPr lang="en-US" sz="4800" kern="0" spc="-40">
                <a:solidFill>
                  <a:srgbClr val="C8102E"/>
                </a:solidFill>
                <a:latin typeface="Calibri Light" pitchFamily="34" charset="0"/>
                <a:ea typeface="Calibri Light" pitchFamily="34" charset="-122"/>
                <a:cs typeface="Calibri Light" pitchFamily="34" charset="-120"/>
              </a:rPr>
              <a:t>Purpose.</a:t>
            </a:r>
            <a:br>
              <a:rPr sz="2400"/>
            </a:br>
            <a:r>
              <a:rPr lang="en-US" sz="4800" kern="0" spc="-40">
                <a:solidFill>
                  <a:srgbClr val="F0F4F8"/>
                </a:solidFill>
                <a:latin typeface="Calibri Light" pitchFamily="34" charset="0"/>
                <a:ea typeface="Calibri Light" pitchFamily="34" charset="-122"/>
                <a:cs typeface="Calibri Light" pitchFamily="34" charset="-120"/>
              </a:rPr>
              <a:t>Grow with </a:t>
            </a:r>
            <a:r>
              <a:rPr lang="en-US" sz="4800" kern="0" spc="-40">
                <a:solidFill>
                  <a:srgbClr val="C8102E"/>
                </a:solidFill>
                <a:latin typeface="Calibri Light" pitchFamily="34" charset="0"/>
                <a:ea typeface="Calibri Light" pitchFamily="34" charset="-122"/>
                <a:cs typeface="Calibri Light" pitchFamily="34" charset="-120"/>
              </a:rPr>
              <a:t>Intention.</a:t>
            </a:r>
            <a:endParaRPr lang="en-US" sz="4800"/>
          </a:p>
        </p:txBody>
      </p:sp>
      <p:sp>
        <p:nvSpPr>
          <p:cNvPr id="10" name="Text 6"/>
          <p:cNvSpPr/>
          <p:nvPr/>
        </p:nvSpPr>
        <p:spPr>
          <a:xfrm>
            <a:off x="5715000" y="3454599"/>
            <a:ext cx="762000" cy="28773"/>
          </a:xfrm>
          <a:prstGeom prst="rect">
            <a:avLst/>
          </a:prstGeom>
          <a:solidFill>
            <a:srgbClr val="C8102E"/>
          </a:solidFill>
          <a:ln/>
        </p:spPr>
        <p:txBody>
          <a:bodyPr wrap="none" rtlCol="0" anchor="t"/>
          <a:lstStyle/>
          <a:p>
            <a:endParaRPr lang="en-US" sz="2400"/>
          </a:p>
        </p:txBody>
      </p:sp>
      <p:sp>
        <p:nvSpPr>
          <p:cNvPr id="11" name="Text 7"/>
          <p:cNvSpPr/>
          <p:nvPr/>
        </p:nvSpPr>
        <p:spPr>
          <a:xfrm>
            <a:off x="3104438" y="3693319"/>
            <a:ext cx="5982927" cy="574655"/>
          </a:xfrm>
          <a:prstGeom prst="rect">
            <a:avLst/>
          </a:prstGeom>
          <a:noFill/>
          <a:ln/>
        </p:spPr>
        <p:txBody>
          <a:bodyPr wrap="square" lIns="0" tIns="0" rIns="0" bIns="0" rtlCol="0" anchor="t"/>
          <a:lstStyle/>
          <a:p>
            <a:pPr algn="ctr">
              <a:lnSpc>
                <a:spcPts val="2155"/>
              </a:lnSpc>
              <a:spcAft>
                <a:spcPts val="2400"/>
              </a:spcAft>
            </a:pPr>
            <a:r>
              <a:rPr lang="en-US" sz="1347">
                <a:solidFill>
                  <a:srgbClr val="8FA3B1"/>
                </a:solidFill>
                <a:latin typeface="Calibri" pitchFamily="34" charset="0"/>
                <a:ea typeface="Calibri" pitchFamily="34" charset="-122"/>
                <a:cs typeface="Calibri" pitchFamily="34" charset="-120"/>
              </a:rPr>
              <a:t>The NSP Leadership Development course is available now through the</a:t>
            </a:r>
            <a:br>
              <a:rPr sz="2400"/>
            </a:br>
            <a:r>
              <a:rPr lang="en-US" sz="1347">
                <a:solidFill>
                  <a:srgbClr val="8FA3B1"/>
                </a:solidFill>
                <a:latin typeface="Calibri" pitchFamily="34" charset="0"/>
                <a:ea typeface="Calibri" pitchFamily="34" charset="-122"/>
                <a:cs typeface="Calibri" pitchFamily="34" charset="-120"/>
              </a:rPr>
              <a:t> NSP Learning Catalog at </a:t>
            </a:r>
            <a:r>
              <a:rPr lang="en-US" sz="1347" b="1">
                <a:solidFill>
                  <a:srgbClr val="CDE0ED"/>
                </a:solidFill>
                <a:latin typeface="Calibri" pitchFamily="34" charset="0"/>
                <a:ea typeface="Calibri" pitchFamily="34" charset="-122"/>
                <a:cs typeface="Calibri" pitchFamily="34" charset="-120"/>
              </a:rPr>
              <a:t>learning.nsp.org</a:t>
            </a:r>
            <a:r>
              <a:rPr lang="en-US" sz="1347">
                <a:solidFill>
                  <a:srgbClr val="8FA3B1"/>
                </a:solidFill>
                <a:latin typeface="Calibri" pitchFamily="34" charset="0"/>
                <a:ea typeface="Calibri" pitchFamily="34" charset="-122"/>
                <a:cs typeface="Calibri" pitchFamily="34" charset="-120"/>
              </a:rPr>
              <a:t> — free of charge for all members.</a:t>
            </a:r>
            <a:endParaRPr lang="en-US" sz="1347"/>
          </a:p>
        </p:txBody>
      </p:sp>
      <p:sp>
        <p:nvSpPr>
          <p:cNvPr id="12" name="Text 8"/>
          <p:cNvSpPr/>
          <p:nvPr/>
        </p:nvSpPr>
        <p:spPr>
          <a:xfrm>
            <a:off x="2197893" y="4545410"/>
            <a:ext cx="2163520" cy="428029"/>
          </a:xfrm>
          <a:prstGeom prst="roundRect">
            <a:avLst>
              <a:gd name="adj" fmla="val 89013"/>
            </a:avLst>
          </a:prstGeom>
          <a:solidFill>
            <a:srgbClr val="FFFFFF">
              <a:alpha val="4000"/>
            </a:srgbClr>
          </a:solidFill>
          <a:ln w="9525">
            <a:solidFill>
              <a:srgbClr val="FFFFFF">
                <a:alpha val="10000"/>
              </a:srgbClr>
            </a:solidFill>
          </a:ln>
        </p:spPr>
        <p:txBody>
          <a:bodyPr wrap="none" lIns="496093" tIns="94827" rIns="209973" bIns="94827" rtlCol="0" anchor="ctr"/>
          <a:lstStyle/>
          <a:p>
            <a:r>
              <a:rPr lang="en-US" sz="1120" b="1">
                <a:solidFill>
                  <a:srgbClr val="F0F4F8"/>
                </a:solidFill>
                <a:latin typeface="Calibri" pitchFamily="34" charset="0"/>
                <a:ea typeface="Calibri" pitchFamily="34" charset="-122"/>
                <a:cs typeface="Calibri" pitchFamily="34" charset="-120"/>
              </a:rPr>
              <a:t>Self-paced &amp; flexible</a:t>
            </a:r>
            <a:endParaRPr lang="en-US" sz="1120"/>
          </a:p>
        </p:txBody>
      </p:sp>
      <p:sp>
        <p:nvSpPr>
          <p:cNvPr id="13" name="Text 9"/>
          <p:cNvSpPr/>
          <p:nvPr/>
        </p:nvSpPr>
        <p:spPr>
          <a:xfrm>
            <a:off x="2420540" y="4663679"/>
            <a:ext cx="191293" cy="191293"/>
          </a:xfrm>
          <a:prstGeom prst="ellipse">
            <a:avLst/>
          </a:prstGeom>
          <a:solidFill>
            <a:srgbClr val="C8102E"/>
          </a:solidFill>
          <a:ln/>
        </p:spPr>
        <p:txBody>
          <a:bodyPr wrap="none" rtlCol="0" anchor="t"/>
          <a:lstStyle/>
          <a:p>
            <a:endParaRPr lang="en-US" sz="2400"/>
          </a:p>
        </p:txBody>
      </p:sp>
      <p:pic>
        <p:nvPicPr>
          <p:cNvPr id="14" name="Image 2"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27796" y="4670933"/>
            <a:ext cx="176784" cy="176784"/>
          </a:xfrm>
          <a:prstGeom prst="rect">
            <a:avLst/>
          </a:prstGeom>
        </p:spPr>
      </p:pic>
      <p:sp>
        <p:nvSpPr>
          <p:cNvPr id="15" name="Text 10"/>
          <p:cNvSpPr/>
          <p:nvPr/>
        </p:nvSpPr>
        <p:spPr>
          <a:xfrm>
            <a:off x="4510286" y="4545410"/>
            <a:ext cx="2598492" cy="428029"/>
          </a:xfrm>
          <a:prstGeom prst="roundRect">
            <a:avLst>
              <a:gd name="adj" fmla="val 89013"/>
            </a:avLst>
          </a:prstGeom>
          <a:solidFill>
            <a:srgbClr val="FFFFFF">
              <a:alpha val="4000"/>
            </a:srgbClr>
          </a:solidFill>
          <a:ln w="9525">
            <a:solidFill>
              <a:srgbClr val="FFFFFF">
                <a:alpha val="10000"/>
              </a:srgbClr>
            </a:solidFill>
          </a:ln>
        </p:spPr>
        <p:txBody>
          <a:bodyPr wrap="none" lIns="496093" tIns="94827" rIns="209973" bIns="94827" rtlCol="0" anchor="ctr"/>
          <a:lstStyle/>
          <a:p>
            <a:r>
              <a:rPr lang="en-US" sz="1120" b="1">
                <a:solidFill>
                  <a:srgbClr val="F0F4F8"/>
                </a:solidFill>
                <a:latin typeface="Calibri" pitchFamily="34" charset="0"/>
                <a:ea typeface="Calibri" pitchFamily="34" charset="-122"/>
                <a:cs typeface="Calibri" pitchFamily="34" charset="-120"/>
              </a:rPr>
              <a:t>Role-based learning tracks</a:t>
            </a:r>
            <a:endParaRPr lang="en-US" sz="1120"/>
          </a:p>
        </p:txBody>
      </p:sp>
      <p:sp>
        <p:nvSpPr>
          <p:cNvPr id="16" name="Text 11"/>
          <p:cNvSpPr/>
          <p:nvPr/>
        </p:nvSpPr>
        <p:spPr>
          <a:xfrm>
            <a:off x="4732934" y="4663679"/>
            <a:ext cx="191293" cy="191293"/>
          </a:xfrm>
          <a:prstGeom prst="ellipse">
            <a:avLst/>
          </a:prstGeom>
          <a:solidFill>
            <a:srgbClr val="C8102E"/>
          </a:solidFill>
          <a:ln/>
        </p:spPr>
        <p:txBody>
          <a:bodyPr wrap="none" rtlCol="0" anchor="t"/>
          <a:lstStyle/>
          <a:p>
            <a:endParaRPr lang="en-US" sz="2400"/>
          </a:p>
        </p:txBody>
      </p:sp>
      <p:pic>
        <p:nvPicPr>
          <p:cNvPr id="17" name="Image 3" descr="preencoded.png"/>
          <p:cNvPicPr>
            <a:picLocks noChangeAspect="1"/>
          </p:cNvPicPr>
          <p:nvPr/>
        </p:nvPicPr>
        <p:blipFill>
          <a:blip r:embed="rId3">
            <a:extLst>
              <a:ext uri="{96DAC541-7B7A-43D3-8B79-37D633B846F1}">
                <asvg:svgBlip xmlns:asvg="http://schemas.microsoft.com/office/drawing/2016/SVG/main" r:embed="rId5"/>
              </a:ext>
            </a:extLst>
          </a:blip>
          <a:stretch>
            <a:fillRect/>
          </a:stretch>
        </p:blipFill>
        <p:spPr>
          <a:xfrm>
            <a:off x="4740188" y="4670933"/>
            <a:ext cx="176784" cy="176784"/>
          </a:xfrm>
          <a:prstGeom prst="rect">
            <a:avLst/>
          </a:prstGeom>
        </p:spPr>
      </p:pic>
      <p:sp>
        <p:nvSpPr>
          <p:cNvPr id="18" name="Text 12"/>
          <p:cNvSpPr/>
          <p:nvPr/>
        </p:nvSpPr>
        <p:spPr>
          <a:xfrm>
            <a:off x="7249121" y="4545410"/>
            <a:ext cx="2744985" cy="428029"/>
          </a:xfrm>
          <a:prstGeom prst="roundRect">
            <a:avLst>
              <a:gd name="adj" fmla="val 89013"/>
            </a:avLst>
          </a:prstGeom>
          <a:solidFill>
            <a:srgbClr val="FFFFFF">
              <a:alpha val="4000"/>
            </a:srgbClr>
          </a:solidFill>
          <a:ln w="9525">
            <a:solidFill>
              <a:srgbClr val="FFFFFF">
                <a:alpha val="10000"/>
              </a:srgbClr>
            </a:solidFill>
          </a:ln>
        </p:spPr>
        <p:txBody>
          <a:bodyPr wrap="square" rtlCol="0" anchor="t"/>
          <a:lstStyle/>
          <a:p>
            <a:endParaRPr lang="en-US" sz="2400"/>
          </a:p>
        </p:txBody>
      </p:sp>
      <p:sp>
        <p:nvSpPr>
          <p:cNvPr id="19" name="Text 13"/>
          <p:cNvSpPr/>
          <p:nvPr/>
        </p:nvSpPr>
        <p:spPr>
          <a:xfrm>
            <a:off x="8207971" y="4678164"/>
            <a:ext cx="1719837" cy="152400"/>
          </a:xfrm>
          <a:prstGeom prst="rect">
            <a:avLst/>
          </a:prstGeom>
          <a:noFill/>
          <a:ln/>
        </p:spPr>
        <p:txBody>
          <a:bodyPr wrap="none" lIns="0" tIns="0" rIns="0" bIns="0" rtlCol="0" anchor="ctr"/>
          <a:lstStyle/>
          <a:p>
            <a:r>
              <a:rPr lang="en-US" sz="1120" b="1">
                <a:solidFill>
                  <a:srgbClr val="F0F4F8"/>
                </a:solidFill>
                <a:latin typeface="Calibri" pitchFamily="34" charset="0"/>
                <a:ea typeface="Calibri" pitchFamily="34" charset="-122"/>
                <a:cs typeface="Calibri" pitchFamily="34" charset="-120"/>
              </a:rPr>
              <a:t>— Free to all members</a:t>
            </a:r>
            <a:endParaRPr lang="en-US" sz="1120"/>
          </a:p>
        </p:txBody>
      </p:sp>
      <p:sp>
        <p:nvSpPr>
          <p:cNvPr id="20" name="Text 14"/>
          <p:cNvSpPr/>
          <p:nvPr/>
        </p:nvSpPr>
        <p:spPr>
          <a:xfrm>
            <a:off x="7471767" y="4663679"/>
            <a:ext cx="191293" cy="191293"/>
          </a:xfrm>
          <a:prstGeom prst="ellipse">
            <a:avLst/>
          </a:prstGeom>
          <a:solidFill>
            <a:srgbClr val="C8102E"/>
          </a:solidFill>
          <a:ln/>
        </p:spPr>
        <p:txBody>
          <a:bodyPr wrap="none" rtlCol="0" anchor="t"/>
          <a:lstStyle/>
          <a:p>
            <a:endParaRPr lang="en-US" sz="2400"/>
          </a:p>
        </p:txBody>
      </p:sp>
      <p:pic>
        <p:nvPicPr>
          <p:cNvPr id="21" name="Image 4" descr="preencoded.png"/>
          <p:cNvPicPr>
            <a:picLocks noChangeAspect="1"/>
          </p:cNvPicPr>
          <p:nvPr/>
        </p:nvPicPr>
        <p:blipFill>
          <a:blip r:embed="rId3">
            <a:extLst>
              <a:ext uri="{96DAC541-7B7A-43D3-8B79-37D633B846F1}">
                <asvg:svgBlip xmlns:asvg="http://schemas.microsoft.com/office/drawing/2016/SVG/main" r:embed="rId6"/>
              </a:ext>
            </a:extLst>
          </a:blip>
          <a:stretch>
            <a:fillRect/>
          </a:stretch>
        </p:blipFill>
        <p:spPr>
          <a:xfrm>
            <a:off x="7479023" y="4670933"/>
            <a:ext cx="176784" cy="176784"/>
          </a:xfrm>
          <a:prstGeom prst="rect">
            <a:avLst/>
          </a:prstGeom>
        </p:spPr>
      </p:pic>
      <p:sp>
        <p:nvSpPr>
          <p:cNvPr id="22" name="Text 15"/>
          <p:cNvSpPr/>
          <p:nvPr/>
        </p:nvSpPr>
        <p:spPr>
          <a:xfrm>
            <a:off x="7757716" y="4652764"/>
            <a:ext cx="391160" cy="213320"/>
          </a:xfrm>
          <a:prstGeom prst="rect">
            <a:avLst/>
          </a:prstGeom>
          <a:noFill/>
          <a:ln/>
        </p:spPr>
        <p:txBody>
          <a:bodyPr wrap="none" lIns="0" tIns="0" rIns="0" bIns="0" rtlCol="0" anchor="ctr"/>
          <a:lstStyle/>
          <a:p>
            <a:pPr>
              <a:lnSpc>
                <a:spcPts val="1680"/>
              </a:lnSpc>
            </a:pPr>
            <a:r>
              <a:rPr lang="en-US" sz="1120" b="1">
                <a:solidFill>
                  <a:srgbClr val="C8102E"/>
                </a:solidFill>
                <a:latin typeface="Calibri" pitchFamily="34" charset="0"/>
                <a:ea typeface="Calibri" pitchFamily="34" charset="-122"/>
                <a:cs typeface="Calibri" pitchFamily="34" charset="-120"/>
              </a:rPr>
              <a:t>$0.00</a:t>
            </a:r>
            <a:endParaRPr lang="en-US" sz="1120"/>
          </a:p>
        </p:txBody>
      </p:sp>
      <p:sp>
        <p:nvSpPr>
          <p:cNvPr id="23" name="Text 16"/>
          <p:cNvSpPr/>
          <p:nvPr/>
        </p:nvSpPr>
        <p:spPr>
          <a:xfrm>
            <a:off x="4372015" y="5240934"/>
            <a:ext cx="3447971" cy="185340"/>
          </a:xfrm>
          <a:prstGeom prst="rect">
            <a:avLst/>
          </a:prstGeom>
          <a:noFill/>
          <a:ln/>
        </p:spPr>
        <p:txBody>
          <a:bodyPr wrap="none" lIns="0" tIns="0" rIns="0" bIns="0" rtlCol="0" anchor="t"/>
          <a:lstStyle/>
          <a:p>
            <a:pPr algn="ctr">
              <a:lnSpc>
                <a:spcPts val="1460"/>
              </a:lnSpc>
            </a:pPr>
            <a:r>
              <a:rPr lang="en-US" sz="973" kern="0" spc="77">
                <a:solidFill>
                  <a:srgbClr val="4E7A99"/>
                </a:solidFill>
                <a:latin typeface="Calibri" pitchFamily="34" charset="0"/>
                <a:ea typeface="Calibri" pitchFamily="34" charset="-122"/>
                <a:cs typeface="Calibri" pitchFamily="34" charset="-120"/>
              </a:rPr>
              <a:t>NATIONAL SKI PATROL  ·  LEARNING.NSP.ORG</a:t>
            </a:r>
            <a:endParaRPr lang="en-US" sz="973"/>
          </a:p>
        </p:txBody>
      </p:sp>
      <p:sp>
        <p:nvSpPr>
          <p:cNvPr id="24" name="Text 17"/>
          <p:cNvSpPr/>
          <p:nvPr/>
        </p:nvSpPr>
        <p:spPr>
          <a:xfrm>
            <a:off x="0" y="6829227"/>
            <a:ext cx="12192000" cy="28773"/>
          </a:xfrm>
          <a:prstGeom prst="rect">
            <a:avLst/>
          </a:prstGeom>
          <a:gradFill rotWithShape="1">
            <a:gsLst>
              <a:gs pos="0">
                <a:srgbClr val="000000">
                  <a:alpha val="0"/>
                </a:srgbClr>
              </a:gs>
              <a:gs pos="20000">
                <a:srgbClr val="C8102E"/>
              </a:gs>
              <a:gs pos="80000">
                <a:srgbClr val="C8102E"/>
              </a:gs>
              <a:gs pos="100000">
                <a:srgbClr val="000000">
                  <a:alpha val="0"/>
                </a:srgbClr>
              </a:gs>
            </a:gsLst>
            <a:lin ang="0" scaled="1"/>
          </a:gradFill>
          <a:ln/>
        </p:spPr>
        <p:txBody>
          <a:bodyPr wrap="none" rtlCol="0" anchor="t"/>
          <a:lstStyle/>
          <a:p>
            <a:endParaRPr lang="en-US" sz="2400"/>
          </a:p>
        </p:txBody>
      </p:sp>
      <p:sp>
        <p:nvSpPr>
          <p:cNvPr id="25" name="Text 18"/>
          <p:cNvSpPr/>
          <p:nvPr/>
        </p:nvSpPr>
        <p:spPr>
          <a:xfrm>
            <a:off x="0" y="572294"/>
            <a:ext cx="28773" cy="1715293"/>
          </a:xfrm>
          <a:prstGeom prst="rect">
            <a:avLst/>
          </a:prstGeom>
          <a:gradFill rotWithShape="1">
            <a:gsLst>
              <a:gs pos="0">
                <a:srgbClr val="000000">
                  <a:alpha val="0"/>
                </a:srgbClr>
              </a:gs>
              <a:gs pos="50000">
                <a:srgbClr val="C8102E">
                  <a:alpha val="40000"/>
                </a:srgbClr>
              </a:gs>
              <a:gs pos="100000">
                <a:srgbClr val="000000">
                  <a:alpha val="0"/>
                </a:srgbClr>
              </a:gs>
            </a:gsLst>
            <a:lin ang="5400000" scaled="1"/>
          </a:gradFill>
          <a:ln/>
        </p:spPr>
        <p:txBody>
          <a:bodyPr wrap="square" rtlCol="0" anchor="t"/>
          <a:lstStyle/>
          <a:p>
            <a:endParaRPr lang="en-US" sz="2400"/>
          </a:p>
        </p:txBody>
      </p:sp>
      <p:sp>
        <p:nvSpPr>
          <p:cNvPr id="26" name="Text 19"/>
          <p:cNvSpPr/>
          <p:nvPr/>
        </p:nvSpPr>
        <p:spPr>
          <a:xfrm>
            <a:off x="12163227" y="572294"/>
            <a:ext cx="28773" cy="1715293"/>
          </a:xfrm>
          <a:prstGeom prst="rect">
            <a:avLst/>
          </a:prstGeom>
          <a:gradFill rotWithShape="1">
            <a:gsLst>
              <a:gs pos="0">
                <a:srgbClr val="000000">
                  <a:alpha val="0"/>
                </a:srgbClr>
              </a:gs>
              <a:gs pos="50000">
                <a:srgbClr val="C8102E">
                  <a:alpha val="40000"/>
                </a:srgbClr>
              </a:gs>
              <a:gs pos="100000">
                <a:srgbClr val="000000">
                  <a:alpha val="0"/>
                </a:srgbClr>
              </a:gs>
            </a:gsLst>
            <a:lin ang="5400000" scaled="1"/>
          </a:gradFill>
          <a:ln/>
        </p:spPr>
        <p:txBody>
          <a:bodyPr wrap="square" rtlCol="0" anchor="t"/>
          <a:lstStyle/>
          <a:p>
            <a:endParaRPr lang="en-US" sz="2400"/>
          </a:p>
        </p:txBody>
      </p:sp>
      <p:pic>
        <p:nvPicPr>
          <p:cNvPr id="28" name="Picture 27">
            <a:extLst>
              <a:ext uri="{FF2B5EF4-FFF2-40B4-BE49-F238E27FC236}">
                <a16:creationId xmlns:a16="http://schemas.microsoft.com/office/drawing/2014/main" id="{ECE6C869-24A3-CE18-48D7-B690B1D56D21}"/>
              </a:ext>
            </a:extLst>
          </p:cNvPr>
          <p:cNvPicPr>
            <a:picLocks noChangeAspect="1"/>
          </p:cNvPicPr>
          <p:nvPr/>
        </p:nvPicPr>
        <p:blipFill>
          <a:blip r:embed="rId7"/>
          <a:stretch>
            <a:fillRect/>
          </a:stretch>
        </p:blipFill>
        <p:spPr>
          <a:xfrm>
            <a:off x="4121690" y="918800"/>
            <a:ext cx="376105" cy="3954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926"/>
    </mc:Choice>
    <mc:Fallback xmlns="">
      <p:transition spd="slow" advTm="3692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6DADFA-8E45-4B80-D69F-F9E23EAE2DCE}"/>
              </a:ext>
            </a:extLst>
          </p:cNvPr>
          <p:cNvSpPr>
            <a:spLocks noGrp="1"/>
          </p:cNvSpPr>
          <p:nvPr>
            <p:ph type="title"/>
          </p:nvPr>
        </p:nvSpPr>
        <p:spPr>
          <a:xfrm>
            <a:off x="6717322" y="1863970"/>
            <a:ext cx="4630127" cy="805839"/>
          </a:xfrm>
        </p:spPr>
        <p:txBody>
          <a:bodyPr/>
          <a:lstStyle/>
          <a:p>
            <a:pPr algn="ctr"/>
            <a:r>
              <a:rPr lang="en-US" sz="2400"/>
              <a:t>THREE take aways  from 2023 leadership presentation</a:t>
            </a:r>
          </a:p>
        </p:txBody>
      </p:sp>
      <p:sp>
        <p:nvSpPr>
          <p:cNvPr id="6" name="Text Placeholder 5">
            <a:extLst>
              <a:ext uri="{FF2B5EF4-FFF2-40B4-BE49-F238E27FC236}">
                <a16:creationId xmlns:a16="http://schemas.microsoft.com/office/drawing/2014/main" id="{A8080005-27DB-7870-76C5-16F6B545C393}"/>
              </a:ext>
            </a:extLst>
          </p:cNvPr>
          <p:cNvSpPr>
            <a:spLocks noGrp="1"/>
          </p:cNvSpPr>
          <p:nvPr>
            <p:ph type="body" idx="1"/>
          </p:nvPr>
        </p:nvSpPr>
        <p:spPr>
          <a:xfrm>
            <a:off x="6717322" y="3532239"/>
            <a:ext cx="4630127" cy="2425262"/>
          </a:xfrm>
        </p:spPr>
        <p:txBody>
          <a:bodyPr>
            <a:noAutofit/>
          </a:bodyPr>
          <a:lstStyle/>
          <a:p>
            <a:pPr algn="ctr"/>
            <a:endParaRPr lang="en-US" sz="1600" b="1"/>
          </a:p>
          <a:p>
            <a:pPr marL="342900" indent="-342900">
              <a:buAutoNum type="arabicParenR"/>
            </a:pPr>
            <a:r>
              <a:rPr lang="en-US" sz="1800" b="1"/>
              <a:t>WE ALL NEED TO ASK OUR PATROLS AND OUR RESORTS “HOW CAN I HELP”</a:t>
            </a:r>
          </a:p>
          <a:p>
            <a:pPr marL="342900" indent="-342900">
              <a:buAutoNum type="arabicParenR"/>
            </a:pPr>
            <a:r>
              <a:rPr lang="en-US" sz="1800" b="1"/>
              <a:t>HELP PATROLLERS SET GOALS AND LEARN THE PATROL CULTURE ( be the coach) </a:t>
            </a:r>
          </a:p>
          <a:p>
            <a:pPr marL="342900" indent="-342900">
              <a:buAutoNum type="arabicParenR"/>
            </a:pPr>
            <a:r>
              <a:rPr lang="en-US" sz="1800" b="1"/>
              <a:t>START LOOKING FOR YOUR REPLACEMENT TODAY</a:t>
            </a:r>
          </a:p>
        </p:txBody>
      </p:sp>
      <p:sp>
        <p:nvSpPr>
          <p:cNvPr id="4" name="Slide Number Placeholder 3">
            <a:extLst>
              <a:ext uri="{FF2B5EF4-FFF2-40B4-BE49-F238E27FC236}">
                <a16:creationId xmlns:a16="http://schemas.microsoft.com/office/drawing/2014/main" id="{FA7D4E1D-0560-3194-E46A-ACB58C9C2965}"/>
              </a:ext>
            </a:extLst>
          </p:cNvPr>
          <p:cNvSpPr>
            <a:spLocks noGrp="1"/>
          </p:cNvSpPr>
          <p:nvPr>
            <p:ph type="sldNum" sz="quarter" idx="4294967295"/>
          </p:nvPr>
        </p:nvSpPr>
        <p:spPr>
          <a:xfrm>
            <a:off x="9448800" y="6356350"/>
            <a:ext cx="2743200" cy="365125"/>
          </a:xfrm>
        </p:spPr>
        <p:txBody>
          <a:bodyPr/>
          <a:lstStyle/>
          <a:p>
            <a:fld id="{45C00377-489B-40EC-B059-26BDDD2E89B9}" type="slidenum">
              <a:rPr lang="en-US" smtClean="0"/>
              <a:pPr/>
              <a:t>3</a:t>
            </a:fld>
            <a:endParaRPr lang="en-US"/>
          </a:p>
        </p:txBody>
      </p:sp>
      <p:pic>
        <p:nvPicPr>
          <p:cNvPr id="13" name="Picture Placeholder 12">
            <a:extLst>
              <a:ext uri="{FF2B5EF4-FFF2-40B4-BE49-F238E27FC236}">
                <a16:creationId xmlns:a16="http://schemas.microsoft.com/office/drawing/2014/main" id="{ED068FCA-2F7A-8D93-3008-6660FF92DD3A}"/>
              </a:ext>
            </a:extLst>
          </p:cNvPr>
          <p:cNvPicPr>
            <a:picLocks noGrp="1" noChangeAspect="1"/>
          </p:cNvPicPr>
          <p:nvPr>
            <p:ph type="pic" sz="quarter" idx="13"/>
          </p:nvPr>
        </p:nvPicPr>
        <p:blipFill>
          <a:blip r:embed="rId4"/>
          <a:srcRect t="8019" b="8019"/>
          <a:stretch/>
        </p:blipFill>
        <p:spPr>
          <a:xfrm>
            <a:off x="0" y="1"/>
            <a:ext cx="5913439" cy="6857999"/>
          </a:xfrm>
        </p:spPr>
      </p:pic>
    </p:spTree>
    <p:custDataLst>
      <p:tags r:id="rId1"/>
    </p:custDataLst>
    <p:extLst>
      <p:ext uri="{BB962C8B-B14F-4D97-AF65-F5344CB8AC3E}">
        <p14:creationId xmlns:p14="http://schemas.microsoft.com/office/powerpoint/2010/main" val="3537730586"/>
      </p:ext>
    </p:extLst>
  </p:cSld>
  <p:clrMapOvr>
    <a:masterClrMapping/>
  </p:clrMapOvr>
  <mc:AlternateContent xmlns:mc="http://schemas.openxmlformats.org/markup-compatibility/2006" xmlns:p14="http://schemas.microsoft.com/office/powerpoint/2010/main">
    <mc:Choice Requires="p14">
      <p:transition spd="slow" p14:dur="2000" advTm="29511"/>
    </mc:Choice>
    <mc:Fallback xmlns="">
      <p:transition spd="slow" advTm="295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1000"/>
                                        <p:tgtEl>
                                          <p:spTgt spid="6">
                                            <p:txEl>
                                              <p:pRg st="1" end="1"/>
                                            </p:txEl>
                                          </p:spTgt>
                                        </p:tgtEl>
                                      </p:cBhvr>
                                    </p:animEffect>
                                    <p:anim calcmode="lin" valueType="num">
                                      <p:cBhvr>
                                        <p:cTn id="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animEffect transition="in" filter="fade">
                                      <p:cBhvr>
                                        <p:cTn id="14" dur="1000"/>
                                        <p:tgtEl>
                                          <p:spTgt spid="6">
                                            <p:txEl>
                                              <p:pRg st="2" end="2"/>
                                            </p:txEl>
                                          </p:spTgt>
                                        </p:tgtEl>
                                      </p:cBhvr>
                                    </p:animEffect>
                                    <p:anim calcmode="lin" valueType="num">
                                      <p:cBhvr>
                                        <p:cTn id="1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1000"/>
                                        <p:tgtEl>
                                          <p:spTgt spid="6">
                                            <p:txEl>
                                              <p:pRg st="3" end="3"/>
                                            </p:txEl>
                                          </p:spTgt>
                                        </p:tgtEl>
                                      </p:cBhvr>
                                    </p:animEffect>
                                    <p:anim calcmode="lin" valueType="num">
                                      <p:cBhvr>
                                        <p:cTn id="2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4">
            <a:extLst>
              <a:ext uri="{FF2B5EF4-FFF2-40B4-BE49-F238E27FC236}">
                <a16:creationId xmlns:a16="http://schemas.microsoft.com/office/drawing/2014/main" id="{560E0339-7472-02EF-ECCC-46EB76B3F087}"/>
              </a:ext>
            </a:extLst>
          </p:cNvPr>
          <p:cNvSpPr>
            <a:spLocks noGrp="1"/>
          </p:cNvSpPr>
          <p:nvPr>
            <p:ph type="title"/>
          </p:nvPr>
        </p:nvSpPr>
        <p:spPr>
          <a:xfrm>
            <a:off x="643468" y="643467"/>
            <a:ext cx="5452532" cy="5528733"/>
          </a:xfrm>
        </p:spPr>
        <p:txBody>
          <a:bodyPr vert="horz" lIns="91440" tIns="45720" rIns="91440" bIns="45720" rtlCol="0" anchor="b">
            <a:normAutofit/>
          </a:bodyPr>
          <a:lstStyle/>
          <a:p>
            <a:pPr lvl="0" fontAlgn="base"/>
            <a:br>
              <a:rPr lang="en-US" sz="2000"/>
            </a:br>
            <a:r>
              <a:rPr lang="en-US" sz="2000"/>
              <a:t>Nationally, NSP leadership identified the need to;</a:t>
            </a:r>
            <a:br>
              <a:rPr lang="en-US" sz="2000"/>
            </a:br>
            <a:br>
              <a:rPr lang="en-US" sz="2000"/>
            </a:br>
            <a:r>
              <a:rPr lang="en-US" sz="2000"/>
              <a:t>Prepare emerging leaders for increasing responsibility</a:t>
            </a:r>
            <a:br>
              <a:rPr lang="en-US" sz="2000"/>
            </a:br>
            <a:br>
              <a:rPr lang="en-US" sz="2000"/>
            </a:br>
            <a:r>
              <a:rPr lang="en-US" sz="2000"/>
              <a:t>Embed structured succession planning into NSP culture</a:t>
            </a:r>
            <a:br>
              <a:rPr lang="en-US" sz="2000"/>
            </a:br>
            <a:br>
              <a:rPr lang="en-US" sz="2000"/>
            </a:br>
            <a:r>
              <a:rPr lang="en-US" sz="2000"/>
              <a:t>Preserve institutional knowledge and convert to leadership acumen</a:t>
            </a:r>
            <a:br>
              <a:rPr lang="en-US" sz="2000"/>
            </a:br>
            <a:br>
              <a:rPr lang="en-US" sz="2000"/>
            </a:br>
            <a:r>
              <a:rPr lang="en-US" sz="2000"/>
              <a:t>Strengthen ethical and values-based leadership across all membership types</a:t>
            </a:r>
            <a:br>
              <a:rPr lang="en-US" sz="2000"/>
            </a:br>
            <a:br>
              <a:rPr lang="en-US" sz="2000"/>
            </a:br>
            <a:r>
              <a:rPr lang="en-US" sz="2000"/>
              <a:t>Ensure continuity across patrol, region, division, and national levels</a:t>
            </a:r>
            <a:br>
              <a:rPr lang="en-US" sz="1400"/>
            </a:br>
            <a:endParaRPr lang="en-US" sz="1400"/>
          </a:p>
        </p:txBody>
      </p:sp>
      <p:pic>
        <p:nvPicPr>
          <p:cNvPr id="19" name="Picture Placeholder 18" descr="A group of people skiing down a snowy hill&#10;&#10;Description automatically generated">
            <a:extLst>
              <a:ext uri="{FF2B5EF4-FFF2-40B4-BE49-F238E27FC236}">
                <a16:creationId xmlns:a16="http://schemas.microsoft.com/office/drawing/2014/main" id="{1A0ADECE-A91B-1E57-4498-0714B69CD567}"/>
              </a:ext>
            </a:extLst>
          </p:cNvPr>
          <p:cNvPicPr>
            <a:picLocks noGrp="1" noChangeAspect="1"/>
          </p:cNvPicPr>
          <p:nvPr>
            <p:ph type="pic" idx="1"/>
          </p:nvPr>
        </p:nvPicPr>
        <p:blipFill>
          <a:blip r:embed="rId3"/>
          <a:srcRect l="7064" r="27726"/>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5" name="Slide Number Placeholder 4">
            <a:extLst>
              <a:ext uri="{FF2B5EF4-FFF2-40B4-BE49-F238E27FC236}">
                <a16:creationId xmlns:a16="http://schemas.microsoft.com/office/drawing/2014/main" id="{00F5EF02-7538-E56A-7E6A-20005749190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45C00377-489B-40EC-B059-26BDDD2E89B9}" type="slidenum">
              <a:rPr lang="en-US" smtClean="0">
                <a:solidFill>
                  <a:srgbClr val="FFFFFF"/>
                </a:solidFill>
                <a:latin typeface="Calibri" panose="020F0502020204030204"/>
              </a:rPr>
              <a:pPr>
                <a:spcAft>
                  <a:spcPts val="600"/>
                </a:spcAft>
                <a:defRPr/>
              </a:pPr>
              <a:t>4</a:t>
            </a:fld>
            <a:endParaRPr lang="en-US">
              <a:solidFill>
                <a:srgbClr val="FFFFFF"/>
              </a:solidFill>
              <a:latin typeface="Calibri" panose="020F0502020204030204"/>
            </a:endParaRPr>
          </a:p>
        </p:txBody>
      </p:sp>
    </p:spTree>
    <p:extLst>
      <p:ext uri="{BB962C8B-B14F-4D97-AF65-F5344CB8AC3E}">
        <p14:creationId xmlns:p14="http://schemas.microsoft.com/office/powerpoint/2010/main" val="2319234705"/>
      </p:ext>
    </p:extLst>
  </p:cSld>
  <p:clrMapOvr>
    <a:masterClrMapping/>
  </p:clrMapOvr>
  <mc:AlternateContent xmlns:mc="http://schemas.openxmlformats.org/markup-compatibility/2006" xmlns:p14="http://schemas.microsoft.com/office/powerpoint/2010/main">
    <mc:Choice Requires="p14">
      <p:transition spd="slow" p14:dur="2000" advTm="35674"/>
    </mc:Choice>
    <mc:Fallback xmlns="">
      <p:transition spd="slow" advTm="35674"/>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93A34-CA0B-0F3E-9E13-956FB37FFC55}"/>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2200" kern="1200">
                <a:solidFill>
                  <a:schemeClr val="bg1"/>
                </a:solidFill>
                <a:latin typeface="+mj-lt"/>
                <a:ea typeface="+mj-ea"/>
                <a:cs typeface="+mj-cs"/>
              </a:rPr>
              <a:t>2024  Patrol Confrence</a:t>
            </a:r>
            <a:br>
              <a:rPr lang="en-US" sz="2200" kern="1200">
                <a:solidFill>
                  <a:schemeClr val="bg1"/>
                </a:solidFill>
                <a:latin typeface="+mj-lt"/>
                <a:ea typeface="+mj-ea"/>
                <a:cs typeface="+mj-cs"/>
              </a:rPr>
            </a:br>
            <a:endParaRPr lang="en-US" sz="2200" kern="1200">
              <a:solidFill>
                <a:schemeClr val="bg1"/>
              </a:solidFill>
              <a:latin typeface="+mj-lt"/>
              <a:ea typeface="+mj-ea"/>
              <a:cs typeface="+mj-cs"/>
            </a:endParaRPr>
          </a:p>
        </p:txBody>
      </p:sp>
      <p:pic>
        <p:nvPicPr>
          <p:cNvPr id="5" name="Content Placeholder 4">
            <a:extLst>
              <a:ext uri="{FF2B5EF4-FFF2-40B4-BE49-F238E27FC236}">
                <a16:creationId xmlns:a16="http://schemas.microsoft.com/office/drawing/2014/main" id="{004420FD-D828-5DDD-D4F6-715CC2AAFF40}"/>
              </a:ext>
            </a:extLst>
          </p:cNvPr>
          <p:cNvPicPr>
            <a:picLocks noGrp="1" noChangeAspect="1"/>
          </p:cNvPicPr>
          <p:nvPr>
            <p:ph idx="1"/>
          </p:nvPr>
        </p:nvPicPr>
        <p:blipFill>
          <a:blip r:embed="rId3"/>
          <a:stretch>
            <a:fillRect/>
          </a:stretch>
        </p:blipFill>
        <p:spPr>
          <a:xfrm>
            <a:off x="643467" y="1923046"/>
            <a:ext cx="10905066" cy="3898560"/>
          </a:xfrm>
          <a:prstGeom prst="rect">
            <a:avLst/>
          </a:prstGeom>
        </p:spPr>
      </p:pic>
      <p:sp>
        <p:nvSpPr>
          <p:cNvPr id="3" name="Slide Number Placeholder 2">
            <a:extLst>
              <a:ext uri="{FF2B5EF4-FFF2-40B4-BE49-F238E27FC236}">
                <a16:creationId xmlns:a16="http://schemas.microsoft.com/office/drawing/2014/main" id="{AA8A8E8F-4CDB-C8E0-C478-AB174D41E0F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45C00377-489B-40EC-B059-26BDDD2E89B9}" type="slidenum">
              <a:rPr lang="en-US" smtClean="0">
                <a:solidFill>
                  <a:schemeClr val="tx1">
                    <a:tint val="75000"/>
                  </a:schemeClr>
                </a:solidFill>
              </a:rPr>
              <a:pPr>
                <a:spcAft>
                  <a:spcPts val="600"/>
                </a:spcAft>
              </a:pPr>
              <a:t>5</a:t>
            </a:fld>
            <a:endParaRPr lang="en-US">
              <a:solidFill>
                <a:schemeClr val="tx1">
                  <a:tint val="75000"/>
                </a:schemeClr>
              </a:solidFill>
            </a:endParaRPr>
          </a:p>
        </p:txBody>
      </p:sp>
    </p:spTree>
    <p:extLst>
      <p:ext uri="{BB962C8B-B14F-4D97-AF65-F5344CB8AC3E}">
        <p14:creationId xmlns:p14="http://schemas.microsoft.com/office/powerpoint/2010/main" val="2218140392"/>
      </p:ext>
    </p:extLst>
  </p:cSld>
  <p:clrMapOvr>
    <a:masterClrMapping/>
  </p:clrMapOvr>
  <mc:AlternateContent xmlns:mc="http://schemas.openxmlformats.org/markup-compatibility/2006" xmlns:p14="http://schemas.microsoft.com/office/powerpoint/2010/main">
    <mc:Choice Requires="p14">
      <p:transition spd="slow" p14:dur="2000" advTm="23266"/>
    </mc:Choice>
    <mc:Fallback xmlns="">
      <p:transition spd="slow" advTm="2326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5" name="Rectangle 109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640080" y="325369"/>
            <a:ext cx="4368602" cy="1956841"/>
          </a:xfrm>
        </p:spPr>
        <p:txBody>
          <a:bodyPr vert="horz" lIns="91440" tIns="45720" rIns="91440" bIns="45720" rtlCol="0" anchor="b">
            <a:normAutofit/>
          </a:bodyPr>
          <a:lstStyle/>
          <a:p>
            <a:r>
              <a:rPr lang="en-US" sz="4200"/>
              <a:t>Servant Leadership</a:t>
            </a:r>
            <a:br>
              <a:rPr lang="en-US" sz="4200"/>
            </a:br>
            <a:endParaRPr lang="en-US" sz="4200"/>
          </a:p>
        </p:txBody>
      </p:sp>
      <p:sp>
        <p:nvSpPr>
          <p:cNvPr id="109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p:cNvSpPr>
            <a:spLocks noGrp="1"/>
          </p:cNvSpPr>
          <p:nvPr>
            <p:ph sz="half" idx="1"/>
          </p:nvPr>
        </p:nvSpPr>
        <p:spPr>
          <a:xfrm>
            <a:off x="640080" y="2872899"/>
            <a:ext cx="4243589" cy="3320668"/>
          </a:xfrm>
        </p:spPr>
        <p:txBody>
          <a:bodyPr vert="horz" lIns="91440" tIns="45720" rIns="91440" bIns="45720" rtlCol="0">
            <a:normAutofit/>
          </a:bodyPr>
          <a:lstStyle/>
          <a:p>
            <a:pPr marL="0"/>
            <a:r>
              <a:rPr lang="en-US" sz="2200"/>
              <a:t> Leadership that prioritizes serving others, focusing on the growth and well-being of individuals and communities rather than on the accumulation of power and control. </a:t>
            </a:r>
          </a:p>
          <a:p>
            <a:pPr marL="0"/>
            <a:endParaRPr lang="en-US" sz="2200"/>
          </a:p>
        </p:txBody>
      </p:sp>
      <p:pic>
        <p:nvPicPr>
          <p:cNvPr id="1028" name="Picture 4" descr="Patrol leader coaching teammates on a snowy mountain">
            <a:extLst>
              <a:ext uri="{FF2B5EF4-FFF2-40B4-BE49-F238E27FC236}">
                <a16:creationId xmlns:a16="http://schemas.microsoft.com/office/drawing/2014/main" id="{5F9B3D05-D7DB-D0FB-4E4B-FBBAAFD70DE7}"/>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22586" r="10461" b="-1"/>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16" name="Slide Number Placeholder 7">
            <a:extLst>
              <a:ext uri="{FF2B5EF4-FFF2-40B4-BE49-F238E27FC236}">
                <a16:creationId xmlns:a16="http://schemas.microsoft.com/office/drawing/2014/main" id="{4E853D09-2599-405C-AD24-D93FEBFCE788}"/>
              </a:ext>
            </a:extLst>
          </p:cNvPr>
          <p:cNvSpPr>
            <a:spLocks noGrp="1"/>
          </p:cNvSpPr>
          <p:nvPr>
            <p:ph type="sldNum" sz="quarter" idx="12"/>
          </p:nvPr>
        </p:nvSpPr>
        <p:spPr>
          <a:xfrm>
            <a:off x="10439400" y="6356350"/>
            <a:ext cx="914400" cy="365125"/>
          </a:xfrm>
        </p:spPr>
        <p:txBody>
          <a:bodyPr vert="horz" lIns="91440" tIns="45720" rIns="91440" bIns="45720" rtlCol="0" anchor="ctr">
            <a:normAutofit/>
          </a:bodyPr>
          <a:lstStyle/>
          <a:p>
            <a:pPr>
              <a:spcAft>
                <a:spcPts val="600"/>
              </a:spcAft>
              <a:defRPr/>
            </a:pPr>
            <a:fld id="{8C2E478F-E849-4A8C-AF1F-CBCC78A7CBFA}" type="slidenum">
              <a:rPr lang="en-US" smtClean="0">
                <a:solidFill>
                  <a:srgbClr val="FFFFFF"/>
                </a:solidFill>
                <a:latin typeface="Calibri" panose="020F0502020204030204"/>
              </a:rPr>
              <a:pPr>
                <a:spcAft>
                  <a:spcPts val="600"/>
                </a:spcAft>
                <a:defRPr/>
              </a:pPr>
              <a:t>6</a:t>
            </a:fld>
            <a:endParaRPr lang="en-US">
              <a:solidFill>
                <a:srgbClr val="FFFFFF"/>
              </a:solidFill>
              <a:latin typeface="Calibri" panose="020F0502020204030204"/>
            </a:endParaRPr>
          </a:p>
        </p:txBody>
      </p:sp>
    </p:spTree>
    <p:extLst>
      <p:ext uri="{BB962C8B-B14F-4D97-AF65-F5344CB8AC3E}">
        <p14:creationId xmlns:p14="http://schemas.microsoft.com/office/powerpoint/2010/main" val="562941178"/>
      </p:ext>
    </p:extLst>
  </p:cSld>
  <p:clrMapOvr>
    <a:masterClrMapping/>
  </p:clrMapOvr>
  <mc:AlternateContent xmlns:mc="http://schemas.openxmlformats.org/markup-compatibility/2006" xmlns:p14="http://schemas.microsoft.com/office/powerpoint/2010/main">
    <mc:Choice Requires="p14">
      <p:transition spd="slow" p14:dur="2000" advTm="14747"/>
    </mc:Choice>
    <mc:Fallback xmlns="">
      <p:transition spd="slow" advTm="14747"/>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F3856E9-4239-4EE7-A372-FDCF4882FD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CC9CDCF-90F8-42B0-BD0A-794C52688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30095"/>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9" name="Group 28">
            <a:extLst>
              <a:ext uri="{FF2B5EF4-FFF2-40B4-BE49-F238E27FC236}">
                <a16:creationId xmlns:a16="http://schemas.microsoft.com/office/drawing/2014/main" id="{C07D05FE-3FB8-4314-A050-9AB40814D7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1219"/>
            <a:ext cx="5646974" cy="6483075"/>
            <a:chOff x="-19221" y="0"/>
            <a:chExt cx="5646974" cy="6483075"/>
          </a:xfrm>
        </p:grpSpPr>
        <p:sp>
          <p:nvSpPr>
            <p:cNvPr id="16" name="Freeform: Shape 15">
              <a:extLst>
                <a:ext uri="{FF2B5EF4-FFF2-40B4-BE49-F238E27FC236}">
                  <a16:creationId xmlns:a16="http://schemas.microsoft.com/office/drawing/2014/main" id="{BDDC6C42-DDD5-4105-85F2-9C052563AE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DFB95E12-4EF0-42F7-BCF9-AD31B4C8E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Freeform: Shape 30">
              <a:extLst>
                <a:ext uri="{FF2B5EF4-FFF2-40B4-BE49-F238E27FC236}">
                  <a16:creationId xmlns:a16="http://schemas.microsoft.com/office/drawing/2014/main" id="{2338F8B2-67A9-4086-9341-7705CAB6F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E653AAAF-CCEF-494B-9366-16BB3815A6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Freeform: Shape 31">
              <a:extLst>
                <a:ext uri="{FF2B5EF4-FFF2-40B4-BE49-F238E27FC236}">
                  <a16:creationId xmlns:a16="http://schemas.microsoft.com/office/drawing/2014/main" id="{34B356D9-49C3-412F-8E03-AC9AE8371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4" name="Title 3">
            <a:extLst>
              <a:ext uri="{FF2B5EF4-FFF2-40B4-BE49-F238E27FC236}">
                <a16:creationId xmlns:a16="http://schemas.microsoft.com/office/drawing/2014/main" id="{8126DD88-AEF7-D4DA-B963-BE82DC4093DC}"/>
              </a:ext>
            </a:extLst>
          </p:cNvPr>
          <p:cNvSpPr>
            <a:spLocks noGrp="1"/>
          </p:cNvSpPr>
          <p:nvPr>
            <p:ph type="title"/>
          </p:nvPr>
        </p:nvSpPr>
        <p:spPr>
          <a:xfrm>
            <a:off x="804672" y="2023236"/>
            <a:ext cx="3659777" cy="2820908"/>
          </a:xfrm>
        </p:spPr>
        <p:txBody>
          <a:bodyPr>
            <a:normAutofit/>
          </a:bodyPr>
          <a:lstStyle/>
          <a:p>
            <a:r>
              <a:rPr lang="en-US" sz="4000">
                <a:solidFill>
                  <a:schemeClr val="tx2"/>
                </a:solidFill>
              </a:rPr>
              <a:t>10 principles of Servant Leadership</a:t>
            </a:r>
          </a:p>
        </p:txBody>
      </p:sp>
      <p:graphicFrame>
        <p:nvGraphicFramePr>
          <p:cNvPr id="33" name="Content Placeholder 4">
            <a:extLst>
              <a:ext uri="{FF2B5EF4-FFF2-40B4-BE49-F238E27FC236}">
                <a16:creationId xmlns:a16="http://schemas.microsoft.com/office/drawing/2014/main" id="{F8EA651D-4722-57E7-95ED-59A70C1011D8}"/>
              </a:ext>
            </a:extLst>
          </p:cNvPr>
          <p:cNvGraphicFramePr>
            <a:graphicFrameLocks noGrp="1"/>
          </p:cNvGraphicFramePr>
          <p:nvPr>
            <p:ph idx="1"/>
            <p:extLst>
              <p:ext uri="{D42A27DB-BD31-4B8C-83A1-F6EECF244321}">
                <p14:modId xmlns:p14="http://schemas.microsoft.com/office/powerpoint/2010/main" val="2647792889"/>
              </p:ext>
            </p:extLst>
          </p:nvPr>
        </p:nvGraphicFramePr>
        <p:xfrm>
          <a:off x="6091238" y="955653"/>
          <a:ext cx="5115491" cy="494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4000372"/>
      </p:ext>
    </p:extLst>
  </p:cSld>
  <p:clrMapOvr>
    <a:masterClrMapping/>
  </p:clrMapOvr>
  <mc:AlternateContent xmlns:mc="http://schemas.openxmlformats.org/markup-compatibility/2006" xmlns:p14="http://schemas.microsoft.com/office/powerpoint/2010/main">
    <mc:Choice Requires="p14">
      <p:transition spd="slow" p14:dur="2000" advTm="20725"/>
    </mc:Choice>
    <mc:Fallback xmlns="">
      <p:transition spd="slow" advTm="2072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5B2092-232B-B8A2-E742-FB15D133FBC7}"/>
            </a:ext>
          </a:extLst>
        </p:cNvPr>
        <p:cNvGrpSpPr/>
        <p:nvPr/>
      </p:nvGrpSpPr>
      <p:grpSpPr>
        <a:xfrm>
          <a:off x="0" y="0"/>
          <a:ext cx="0" cy="0"/>
          <a:chOff x="0" y="0"/>
          <a:chExt cx="0" cy="0"/>
        </a:xfrm>
      </p:grpSpPr>
      <p:sp>
        <p:nvSpPr>
          <p:cNvPr id="62" name="Rectangle 61">
            <a:extLst>
              <a:ext uri="{FF2B5EF4-FFF2-40B4-BE49-F238E27FC236}">
                <a16:creationId xmlns:a16="http://schemas.microsoft.com/office/drawing/2014/main" id="{2B63561C-CF12-28DC-B439-8490D46D4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Shape 62">
            <a:extLst>
              <a:ext uri="{FF2B5EF4-FFF2-40B4-BE49-F238E27FC236}">
                <a16:creationId xmlns:a16="http://schemas.microsoft.com/office/drawing/2014/main" id="{2FF2BAF5-494E-B4FC-BAB5-CF6E10305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421332"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91EBFEF4-A224-8C86-2B64-6FADDA02C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232227"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1E1C5B4-326C-B91C-71BE-0A144CD94C31}"/>
              </a:ext>
            </a:extLst>
          </p:cNvPr>
          <p:cNvSpPr>
            <a:spLocks noGrp="1"/>
          </p:cNvSpPr>
          <p:nvPr>
            <p:ph type="title"/>
          </p:nvPr>
        </p:nvSpPr>
        <p:spPr>
          <a:xfrm>
            <a:off x="804672" y="1412489"/>
            <a:ext cx="2871095" cy="2156621"/>
          </a:xfrm>
        </p:spPr>
        <p:txBody>
          <a:bodyPr anchor="t">
            <a:normAutofit/>
          </a:bodyPr>
          <a:lstStyle/>
          <a:p>
            <a:r>
              <a:rPr lang="en-US" sz="3600">
                <a:solidFill>
                  <a:srgbClr val="FFFFFF"/>
                </a:solidFill>
              </a:rPr>
              <a:t>2025</a:t>
            </a:r>
            <a:br>
              <a:rPr lang="en-US" sz="3600">
                <a:solidFill>
                  <a:srgbClr val="FFFFFF"/>
                </a:solidFill>
              </a:rPr>
            </a:br>
            <a:r>
              <a:rPr lang="en-US" sz="3600">
                <a:solidFill>
                  <a:srgbClr val="FFFFFF"/>
                </a:solidFill>
              </a:rPr>
              <a:t>Course Content / 38 chapters</a:t>
            </a:r>
          </a:p>
        </p:txBody>
      </p:sp>
      <p:sp>
        <p:nvSpPr>
          <p:cNvPr id="3" name="Content Placeholder 2">
            <a:extLst>
              <a:ext uri="{FF2B5EF4-FFF2-40B4-BE49-F238E27FC236}">
                <a16:creationId xmlns:a16="http://schemas.microsoft.com/office/drawing/2014/main" id="{5E9A25D4-89FF-5A75-4ABB-C27DFCBEBD93}"/>
              </a:ext>
            </a:extLst>
          </p:cNvPr>
          <p:cNvSpPr>
            <a:spLocks noGrp="1"/>
          </p:cNvSpPr>
          <p:nvPr>
            <p:ph sz="half" idx="1"/>
          </p:nvPr>
        </p:nvSpPr>
        <p:spPr>
          <a:xfrm>
            <a:off x="4232228" y="0"/>
            <a:ext cx="4180165" cy="6858001"/>
          </a:xfrm>
        </p:spPr>
        <p:txBody>
          <a:bodyPr>
            <a:normAutofit fontScale="47500" lnSpcReduction="20000"/>
          </a:bodyPr>
          <a:lstStyle/>
          <a:p>
            <a:pPr marL="0" indent="0">
              <a:buNone/>
            </a:pPr>
            <a:endParaRPr lang="en-US" sz="500"/>
          </a:p>
          <a:p>
            <a:pPr marL="0" indent="0">
              <a:buNone/>
            </a:pPr>
            <a:r>
              <a:rPr lang="en-US" sz="500" b="1"/>
              <a:t>	</a:t>
            </a:r>
            <a:endParaRPr lang="en-US" sz="500"/>
          </a:p>
          <a:p>
            <a:pPr marL="0" indent="0">
              <a:buNone/>
            </a:pPr>
            <a:r>
              <a:rPr lang="en-US" sz="2500" b="1"/>
              <a:t>CHAPTER 1 Attributes of an Effective Leader</a:t>
            </a:r>
            <a:endParaRPr lang="en-US" sz="2500"/>
          </a:p>
          <a:p>
            <a:pPr marL="0" indent="0">
              <a:buNone/>
            </a:pPr>
            <a:r>
              <a:rPr lang="en-US" sz="2500" b="1"/>
              <a:t>CHAPTER 2 Manager vs. Leader	</a:t>
            </a:r>
            <a:endParaRPr lang="en-US" sz="2500"/>
          </a:p>
          <a:p>
            <a:pPr marL="0" indent="0">
              <a:buNone/>
            </a:pPr>
            <a:r>
              <a:rPr lang="en-US" sz="2500" b="1"/>
              <a:t>CHAPTER 3 Leadership Theory	</a:t>
            </a:r>
            <a:endParaRPr lang="en-US" sz="2500"/>
          </a:p>
          <a:p>
            <a:pPr marL="0" indent="0">
              <a:buNone/>
            </a:pPr>
            <a:r>
              <a:rPr lang="en-US" sz="2500" b="1"/>
              <a:t>CHAPTER 4 Leadership Without Authority	</a:t>
            </a:r>
            <a:endParaRPr lang="en-US" sz="2500"/>
          </a:p>
          <a:p>
            <a:pPr marL="0" indent="0">
              <a:buNone/>
            </a:pPr>
            <a:r>
              <a:rPr lang="en-US" sz="2500" b="1"/>
              <a:t>CHAPTER 5 Lead by Example: The Power of Demonstrative Leadership	</a:t>
            </a:r>
            <a:endParaRPr lang="en-US" sz="2500"/>
          </a:p>
          <a:p>
            <a:pPr marL="0" indent="0">
              <a:buNone/>
            </a:pPr>
            <a:r>
              <a:rPr lang="en-US" sz="2500" b="1"/>
              <a:t>CHAPTER 6 Communication	</a:t>
            </a:r>
            <a:endParaRPr lang="en-US" sz="2500"/>
          </a:p>
          <a:p>
            <a:pPr marL="0" indent="0">
              <a:buNone/>
            </a:pPr>
            <a:r>
              <a:rPr lang="en-US" sz="2500" b="1"/>
              <a:t>CHAPTER 7 Relationship Management	</a:t>
            </a:r>
            <a:endParaRPr lang="en-US" sz="2500"/>
          </a:p>
          <a:p>
            <a:pPr marL="0" indent="0">
              <a:buNone/>
            </a:pPr>
            <a:r>
              <a:rPr lang="en-US" sz="2500" b="1"/>
              <a:t>CHAPTER 8 The Importance of Emotional Intelligence in Successful Leadership	</a:t>
            </a:r>
            <a:endParaRPr lang="en-US" sz="2500"/>
          </a:p>
          <a:p>
            <a:pPr marL="0" indent="0">
              <a:buNone/>
            </a:pPr>
            <a:r>
              <a:rPr lang="en-US" sz="2500" b="1"/>
              <a:t>CHAPTER 9 Ethics in Leadership	</a:t>
            </a:r>
            <a:endParaRPr lang="en-US" sz="2500"/>
          </a:p>
          <a:p>
            <a:pPr marL="0" indent="0">
              <a:buNone/>
            </a:pPr>
            <a:r>
              <a:rPr lang="en-US" sz="2500" b="1"/>
              <a:t>CHAPTER 10 Managing Change as a Leader	</a:t>
            </a:r>
            <a:endParaRPr lang="en-US" sz="2500"/>
          </a:p>
          <a:p>
            <a:pPr marL="0" indent="0">
              <a:buNone/>
            </a:pPr>
            <a:r>
              <a:rPr lang="en-US" sz="2500" b="1"/>
              <a:t>CHAPTER 11 Time Management	</a:t>
            </a:r>
            <a:endParaRPr lang="en-US" sz="2500"/>
          </a:p>
          <a:p>
            <a:pPr marL="0" indent="0">
              <a:buNone/>
            </a:pPr>
            <a:r>
              <a:rPr lang="en-US" sz="2500" b="1"/>
              <a:t>CHAPTER 12 Effective Delegation        </a:t>
            </a:r>
            <a:endParaRPr lang="en-US" sz="2500"/>
          </a:p>
          <a:p>
            <a:pPr marL="0" indent="0">
              <a:buNone/>
            </a:pPr>
            <a:r>
              <a:rPr lang="en-US" sz="2500" b="1"/>
              <a:t>CHAPTER 13 Accountability and Leadership	</a:t>
            </a:r>
            <a:endParaRPr lang="en-US" sz="2500"/>
          </a:p>
          <a:p>
            <a:pPr marL="0" indent="0">
              <a:buNone/>
            </a:pPr>
            <a:r>
              <a:rPr lang="en-US" sz="2500" b="1"/>
              <a:t>CHAPTER 14 Negotiation and Leadership	</a:t>
            </a:r>
            <a:endParaRPr lang="en-US" sz="2500"/>
          </a:p>
          <a:p>
            <a:pPr marL="0" indent="0">
              <a:buNone/>
            </a:pPr>
            <a:r>
              <a:rPr lang="en-US" sz="2500" b="1"/>
              <a:t>CHAPTER 15 Basic Project Management	</a:t>
            </a:r>
            <a:endParaRPr lang="en-US" sz="2500"/>
          </a:p>
          <a:p>
            <a:pPr marL="0" indent="0">
              <a:buNone/>
            </a:pPr>
            <a:r>
              <a:rPr lang="en-US" sz="2500" b="1"/>
              <a:t>CHAPTER 16 Continuous Improvement	</a:t>
            </a:r>
            <a:endParaRPr lang="en-US" sz="2500"/>
          </a:p>
          <a:p>
            <a:pPr marL="0" indent="0">
              <a:buNone/>
            </a:pPr>
            <a:r>
              <a:rPr lang="en-US" sz="2500" b="1"/>
              <a:t>CHAPTER 17 Technology Management and Tools for Leaders 	</a:t>
            </a:r>
            <a:endParaRPr lang="en-US" sz="2500"/>
          </a:p>
          <a:p>
            <a:pPr marL="0" indent="0">
              <a:buNone/>
            </a:pPr>
            <a:r>
              <a:rPr lang="en-US" sz="2500" b="1"/>
              <a:t>CHAPTER 18 Succession Planning and Mentoring	</a:t>
            </a:r>
            <a:endParaRPr lang="en-US" sz="2500"/>
          </a:p>
          <a:p>
            <a:pPr marL="0" indent="0">
              <a:buNone/>
            </a:pPr>
            <a:r>
              <a:rPr lang="en-US" sz="2500" b="1"/>
              <a:t>CHAPTER 19 Organizational Culture and Politics	</a:t>
            </a:r>
            <a:endParaRPr lang="en-US" sz="2500"/>
          </a:p>
          <a:p>
            <a:pPr marL="0" indent="0">
              <a:buNone/>
            </a:pPr>
            <a:r>
              <a:rPr lang="en-US" sz="2500" b="1"/>
              <a:t>CHAPTER 20 Meeting Facilitation	</a:t>
            </a:r>
            <a:endParaRPr lang="en-US" sz="2500"/>
          </a:p>
          <a:p>
            <a:pPr marL="0" indent="0">
              <a:buNone/>
            </a:pPr>
            <a:r>
              <a:rPr lang="en-US" sz="2500" b="1"/>
              <a:t>CHAPTER 21 Creative Problem Solving	</a:t>
            </a:r>
            <a:endParaRPr lang="en-US" sz="2500"/>
          </a:p>
          <a:p>
            <a:pPr marL="0" indent="0">
              <a:buNone/>
            </a:pPr>
            <a:r>
              <a:rPr lang="en-US" sz="2500" b="1"/>
              <a:t>CHAPTER 22 SMART Goals</a:t>
            </a:r>
            <a:endParaRPr lang="en-US" sz="2500"/>
          </a:p>
        </p:txBody>
      </p:sp>
      <p:sp>
        <p:nvSpPr>
          <p:cNvPr id="4" name="Content Placeholder 3">
            <a:extLst>
              <a:ext uri="{FF2B5EF4-FFF2-40B4-BE49-F238E27FC236}">
                <a16:creationId xmlns:a16="http://schemas.microsoft.com/office/drawing/2014/main" id="{1DB7EBB1-B262-3338-D246-C33514CC7703}"/>
              </a:ext>
            </a:extLst>
          </p:cNvPr>
          <p:cNvSpPr>
            <a:spLocks noGrp="1"/>
          </p:cNvSpPr>
          <p:nvPr>
            <p:ph sz="half" idx="2"/>
          </p:nvPr>
        </p:nvSpPr>
        <p:spPr>
          <a:xfrm>
            <a:off x="8412394" y="0"/>
            <a:ext cx="3644488" cy="7805394"/>
          </a:xfrm>
        </p:spPr>
        <p:txBody>
          <a:bodyPr>
            <a:noAutofit/>
          </a:bodyPr>
          <a:lstStyle/>
          <a:p>
            <a:pPr marL="0" indent="0">
              <a:buNone/>
            </a:pPr>
            <a:r>
              <a:rPr lang="en-US" sz="1200" b="1"/>
              <a:t>	</a:t>
            </a:r>
            <a:endParaRPr lang="en-US" sz="1200"/>
          </a:p>
          <a:p>
            <a:pPr marL="0" indent="0">
              <a:buNone/>
            </a:pPr>
            <a:r>
              <a:rPr lang="en-US" sz="1200" b="1"/>
              <a:t>CHAPTER 23 Risk Management and Leadership	</a:t>
            </a:r>
            <a:endParaRPr lang="en-US" sz="1200"/>
          </a:p>
          <a:p>
            <a:pPr marL="0" indent="0">
              <a:buNone/>
            </a:pPr>
            <a:r>
              <a:rPr lang="en-US" sz="1200" b="1"/>
              <a:t>CHAPTER 24 Not-for-Profit Budgeting	</a:t>
            </a:r>
            <a:endParaRPr lang="en-US" sz="1200"/>
          </a:p>
          <a:p>
            <a:pPr marL="0" indent="0">
              <a:buNone/>
            </a:pPr>
            <a:r>
              <a:rPr lang="en-US" sz="1200" b="1"/>
              <a:t>CHAPTER 25 Social Media and Leadership	</a:t>
            </a:r>
            <a:endParaRPr lang="en-US" sz="1200"/>
          </a:p>
          <a:p>
            <a:pPr marL="0" indent="0">
              <a:buNone/>
            </a:pPr>
            <a:r>
              <a:rPr lang="en-US" sz="1200" b="1"/>
              <a:t>CHAPTER 26 Leadership in Volunteer Organizations	</a:t>
            </a:r>
            <a:endParaRPr lang="en-US" sz="1200"/>
          </a:p>
          <a:p>
            <a:pPr marL="0" indent="0">
              <a:buNone/>
            </a:pPr>
            <a:r>
              <a:rPr lang="en-US" sz="1200" b="1"/>
              <a:t>CHAPTER 27 Building and Leading a Team	</a:t>
            </a:r>
            <a:endParaRPr lang="en-US" sz="1200"/>
          </a:p>
          <a:p>
            <a:pPr marL="0" indent="0">
              <a:buNone/>
            </a:pPr>
            <a:r>
              <a:rPr lang="en-US" sz="1200" b="1"/>
              <a:t>CHAPTER 28 Leadership and Team Wellness	</a:t>
            </a:r>
            <a:endParaRPr lang="en-US" sz="1200"/>
          </a:p>
          <a:p>
            <a:pPr marL="0" indent="0">
              <a:buNone/>
            </a:pPr>
            <a:r>
              <a:rPr lang="en-US" sz="1200" b="1"/>
              <a:t>CHAPTER 29 Understanding Bias in Leadership: A Path to Fairness and Effectiveness	</a:t>
            </a:r>
            <a:endParaRPr lang="en-US" sz="1200"/>
          </a:p>
          <a:p>
            <a:pPr marL="0" indent="0">
              <a:buNone/>
            </a:pPr>
            <a:r>
              <a:rPr lang="en-US" sz="1200" b="1"/>
              <a:t>CHAPTER 30 Leading Multi-generational Teams	</a:t>
            </a:r>
            <a:endParaRPr lang="en-US" sz="1200"/>
          </a:p>
          <a:p>
            <a:pPr marL="0" indent="0">
              <a:buNone/>
            </a:pPr>
            <a:r>
              <a:rPr lang="en-US" sz="1200" b="1"/>
              <a:t>CHAPTER 31 Young Adult Leadership	</a:t>
            </a:r>
            <a:endParaRPr lang="en-US" sz="1200"/>
          </a:p>
          <a:p>
            <a:pPr marL="0" indent="0">
              <a:buNone/>
            </a:pPr>
            <a:r>
              <a:rPr lang="en-US" sz="1200" b="1"/>
              <a:t>CHAPTER 32 Women in Leadership	</a:t>
            </a:r>
            <a:endParaRPr lang="en-US" sz="1200"/>
          </a:p>
          <a:p>
            <a:pPr marL="0" indent="0">
              <a:buNone/>
            </a:pPr>
            <a:r>
              <a:rPr lang="en-US" sz="1200" b="1"/>
              <a:t>CHAPTER 33 Inclusive Leadership	</a:t>
            </a:r>
            <a:endParaRPr lang="en-US" sz="1200"/>
          </a:p>
          <a:p>
            <a:pPr marL="0" indent="0">
              <a:buNone/>
            </a:pPr>
            <a:r>
              <a:rPr lang="en-US" sz="1200" b="1"/>
              <a:t>CHAPTER 34 The Role of Mentoring in Leadership Development	</a:t>
            </a:r>
            <a:endParaRPr lang="en-US" sz="1200"/>
          </a:p>
          <a:p>
            <a:pPr marL="0" indent="0">
              <a:buNone/>
            </a:pPr>
            <a:r>
              <a:rPr lang="en-US" sz="1200" b="1"/>
              <a:t>CHAPTER 35 How to be a Strategic Leader	</a:t>
            </a:r>
            <a:endParaRPr lang="en-US" sz="1200"/>
          </a:p>
          <a:p>
            <a:pPr marL="0" indent="0">
              <a:buNone/>
            </a:pPr>
            <a:r>
              <a:rPr lang="en-US" sz="1200" b="1"/>
              <a:t>CHAPTER 36 Know Your Organization	</a:t>
            </a:r>
            <a:endParaRPr lang="en-US" sz="1200"/>
          </a:p>
          <a:p>
            <a:pPr marL="0" indent="0">
              <a:buNone/>
            </a:pPr>
            <a:r>
              <a:rPr lang="en-US" sz="1200" b="1"/>
              <a:t>CHAPTER  37 Code of Conduct	</a:t>
            </a:r>
            <a:endParaRPr lang="en-US" sz="1200"/>
          </a:p>
          <a:p>
            <a:pPr marL="0" indent="0">
              <a:buNone/>
            </a:pPr>
            <a:r>
              <a:rPr lang="en-US" sz="1200" b="1"/>
              <a:t>CHAPTER 38 Your Next Steps	</a:t>
            </a:r>
            <a:endParaRPr lang="en-US" sz="1200"/>
          </a:p>
          <a:p>
            <a:pPr marL="0" indent="0">
              <a:buNone/>
            </a:pPr>
            <a:endParaRPr lang="en-US" sz="1200"/>
          </a:p>
          <a:p>
            <a:endParaRPr lang="en-US" sz="1200"/>
          </a:p>
        </p:txBody>
      </p:sp>
    </p:spTree>
    <p:extLst>
      <p:ext uri="{BB962C8B-B14F-4D97-AF65-F5344CB8AC3E}">
        <p14:creationId xmlns:p14="http://schemas.microsoft.com/office/powerpoint/2010/main" val="564098404"/>
      </p:ext>
    </p:extLst>
  </p:cSld>
  <p:clrMapOvr>
    <a:masterClrMapping/>
  </p:clrMapOvr>
  <mc:AlternateContent xmlns:mc="http://schemas.openxmlformats.org/markup-compatibility/2006" xmlns:p14="http://schemas.microsoft.com/office/powerpoint/2010/main">
    <mc:Choice Requires="p14">
      <p:transition spd="slow" p14:dur="2000" advTm="24853"/>
    </mc:Choice>
    <mc:Fallback xmlns="">
      <p:transition spd="slow" advTm="24853"/>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943479A-9BA6-4D30-4C24-ED0E7845E104}"/>
              </a:ext>
            </a:extLst>
          </p:cNvPr>
          <p:cNvSpPr>
            <a:spLocks noGrp="1"/>
          </p:cNvSpPr>
          <p:nvPr>
            <p:ph type="title"/>
          </p:nvPr>
        </p:nvSpPr>
        <p:spPr>
          <a:xfrm>
            <a:off x="6717322" y="1863970"/>
            <a:ext cx="4630127" cy="1872028"/>
          </a:xfrm>
        </p:spPr>
        <p:txBody>
          <a:bodyPr anchor="b">
            <a:normAutofit/>
          </a:bodyPr>
          <a:lstStyle/>
          <a:p>
            <a:pPr algn="ctr"/>
            <a:r>
              <a:rPr lang="en-US" sz="5600"/>
              <a:t>Module example</a:t>
            </a:r>
          </a:p>
        </p:txBody>
      </p:sp>
      <p:sp>
        <p:nvSpPr>
          <p:cNvPr id="12" name="Text Placeholder 2">
            <a:extLst>
              <a:ext uri="{FF2B5EF4-FFF2-40B4-BE49-F238E27FC236}">
                <a16:creationId xmlns:a16="http://schemas.microsoft.com/office/drawing/2014/main" id="{430AA69A-F8A7-5528-D23F-B75FDF0EA6A0}"/>
              </a:ext>
            </a:extLst>
          </p:cNvPr>
          <p:cNvSpPr>
            <a:spLocks noGrp="1"/>
          </p:cNvSpPr>
          <p:nvPr>
            <p:ph type="body" idx="1"/>
          </p:nvPr>
        </p:nvSpPr>
        <p:spPr>
          <a:xfrm>
            <a:off x="6717322" y="3762986"/>
            <a:ext cx="4630127" cy="1500187"/>
          </a:xfrm>
        </p:spPr>
        <p:txBody>
          <a:bodyPr>
            <a:normAutofit/>
          </a:bodyPr>
          <a:lstStyle/>
          <a:p>
            <a:pPr algn="ctr"/>
            <a:r>
              <a:rPr lang="en-US" sz="3600" b="1"/>
              <a:t>Chapter 22</a:t>
            </a:r>
          </a:p>
          <a:p>
            <a:pPr algn="ctr"/>
            <a:r>
              <a:rPr lang="en-US" sz="3600" b="1"/>
              <a:t>SMART GOALS</a:t>
            </a:r>
          </a:p>
        </p:txBody>
      </p:sp>
      <p:pic>
        <p:nvPicPr>
          <p:cNvPr id="8" name="Picture 7" descr="Close-up of hopscotch on a sidewalk">
            <a:extLst>
              <a:ext uri="{FF2B5EF4-FFF2-40B4-BE49-F238E27FC236}">
                <a16:creationId xmlns:a16="http://schemas.microsoft.com/office/drawing/2014/main" id="{36C91750-82DA-2A8A-E8CD-5A9FDF8EEB53}"/>
              </a:ext>
            </a:extLst>
          </p:cNvPr>
          <p:cNvPicPr>
            <a:picLocks noChangeAspect="1"/>
          </p:cNvPicPr>
          <p:nvPr/>
        </p:nvPicPr>
        <p:blipFill>
          <a:blip r:embed="rId3"/>
          <a:srcRect l="21939" r="20503" b="-1"/>
          <a:stretch>
            <a:fillRect/>
          </a:stretch>
        </p:blipFill>
        <p:spPr>
          <a:xfrm>
            <a:off x="20" y="10"/>
            <a:ext cx="5913419" cy="6857989"/>
          </a:xfrm>
          <a:custGeom>
            <a:avLst/>
            <a:gdLst>
              <a:gd name="connsiteX0" fmla="*/ 0 w 5913439"/>
              <a:gd name="connsiteY0" fmla="*/ 0 h 6857999"/>
              <a:gd name="connsiteX1" fmla="*/ 5786218 w 5913439"/>
              <a:gd name="connsiteY1" fmla="*/ 0 h 6857999"/>
              <a:gd name="connsiteX2" fmla="*/ 5788155 w 5913439"/>
              <a:gd name="connsiteY2" fmla="*/ 805 h 6857999"/>
              <a:gd name="connsiteX3" fmla="*/ 5805219 w 5913439"/>
              <a:gd name="connsiteY3" fmla="*/ 8439 h 6857999"/>
              <a:gd name="connsiteX4" fmla="*/ 5822732 w 5913439"/>
              <a:gd name="connsiteY4" fmla="*/ 14726 h 6857999"/>
              <a:gd name="connsiteX5" fmla="*/ 5840245 w 5913439"/>
              <a:gd name="connsiteY5" fmla="*/ 20563 h 6857999"/>
              <a:gd name="connsiteX6" fmla="*/ 5848777 w 5913439"/>
              <a:gd name="connsiteY6" fmla="*/ 23258 h 6857999"/>
              <a:gd name="connsiteX7" fmla="*/ 5858206 w 5913439"/>
              <a:gd name="connsiteY7" fmla="*/ 25503 h 6857999"/>
              <a:gd name="connsiteX8" fmla="*/ 5866738 w 5913439"/>
              <a:gd name="connsiteY8" fmla="*/ 27299 h 6857999"/>
              <a:gd name="connsiteX9" fmla="*/ 5875719 w 5913439"/>
              <a:gd name="connsiteY9" fmla="*/ 28646 h 6857999"/>
              <a:gd name="connsiteX10" fmla="*/ 5885149 w 5913439"/>
              <a:gd name="connsiteY10" fmla="*/ 29993 h 6857999"/>
              <a:gd name="connsiteX11" fmla="*/ 5894130 w 5913439"/>
              <a:gd name="connsiteY11" fmla="*/ 30891 h 6857999"/>
              <a:gd name="connsiteX12" fmla="*/ 5896375 w 5913439"/>
              <a:gd name="connsiteY12" fmla="*/ 30891 h 6857999"/>
              <a:gd name="connsiteX13" fmla="*/ 5898621 w 5913439"/>
              <a:gd name="connsiteY13" fmla="*/ 31790 h 6857999"/>
              <a:gd name="connsiteX14" fmla="*/ 5900417 w 5913439"/>
              <a:gd name="connsiteY14" fmla="*/ 33137 h 6857999"/>
              <a:gd name="connsiteX15" fmla="*/ 5902662 w 5913439"/>
              <a:gd name="connsiteY15" fmla="*/ 34484 h 6857999"/>
              <a:gd name="connsiteX16" fmla="*/ 5906254 w 5913439"/>
              <a:gd name="connsiteY16" fmla="*/ 38076 h 6857999"/>
              <a:gd name="connsiteX17" fmla="*/ 5908949 w 5913439"/>
              <a:gd name="connsiteY17" fmla="*/ 42117 h 6857999"/>
              <a:gd name="connsiteX18" fmla="*/ 5910296 w 5913439"/>
              <a:gd name="connsiteY18" fmla="*/ 45261 h 6857999"/>
              <a:gd name="connsiteX19" fmla="*/ 5911643 w 5913439"/>
              <a:gd name="connsiteY19" fmla="*/ 49751 h 6857999"/>
              <a:gd name="connsiteX20" fmla="*/ 5912541 w 5913439"/>
              <a:gd name="connsiteY20" fmla="*/ 55589 h 6857999"/>
              <a:gd name="connsiteX21" fmla="*/ 5912990 w 5913439"/>
              <a:gd name="connsiteY21" fmla="*/ 61876 h 6857999"/>
              <a:gd name="connsiteX22" fmla="*/ 5913439 w 5913439"/>
              <a:gd name="connsiteY22" fmla="*/ 78490 h 6857999"/>
              <a:gd name="connsiteX23" fmla="*/ 5912990 w 5913439"/>
              <a:gd name="connsiteY23" fmla="*/ 98697 h 6857999"/>
              <a:gd name="connsiteX24" fmla="*/ 5912092 w 5913439"/>
              <a:gd name="connsiteY24" fmla="*/ 121598 h 6857999"/>
              <a:gd name="connsiteX25" fmla="*/ 5910296 w 5913439"/>
              <a:gd name="connsiteY25" fmla="*/ 146296 h 6857999"/>
              <a:gd name="connsiteX26" fmla="*/ 5907601 w 5913439"/>
              <a:gd name="connsiteY26" fmla="*/ 172790 h 6857999"/>
              <a:gd name="connsiteX27" fmla="*/ 5904907 w 5913439"/>
              <a:gd name="connsiteY27" fmla="*/ 199732 h 6857999"/>
              <a:gd name="connsiteX28" fmla="*/ 5901315 w 5913439"/>
              <a:gd name="connsiteY28" fmla="*/ 226226 h 6857999"/>
              <a:gd name="connsiteX29" fmla="*/ 5897273 w 5913439"/>
              <a:gd name="connsiteY29" fmla="*/ 252271 h 6857999"/>
              <a:gd name="connsiteX30" fmla="*/ 5892783 w 5913439"/>
              <a:gd name="connsiteY30" fmla="*/ 277417 h 6857999"/>
              <a:gd name="connsiteX31" fmla="*/ 5888742 w 5913439"/>
              <a:gd name="connsiteY31" fmla="*/ 299420 h 6857999"/>
              <a:gd name="connsiteX32" fmla="*/ 5884251 w 5913439"/>
              <a:gd name="connsiteY32" fmla="*/ 319178 h 6857999"/>
              <a:gd name="connsiteX33" fmla="*/ 5882006 w 5913439"/>
              <a:gd name="connsiteY33" fmla="*/ 327261 h 6857999"/>
              <a:gd name="connsiteX34" fmla="*/ 5879761 w 5913439"/>
              <a:gd name="connsiteY34" fmla="*/ 334895 h 6857999"/>
              <a:gd name="connsiteX35" fmla="*/ 5877515 w 5913439"/>
              <a:gd name="connsiteY35" fmla="*/ 341631 h 6857999"/>
              <a:gd name="connsiteX36" fmla="*/ 5875270 w 5913439"/>
              <a:gd name="connsiteY36" fmla="*/ 346570 h 6857999"/>
              <a:gd name="connsiteX37" fmla="*/ 5873025 w 5913439"/>
              <a:gd name="connsiteY37" fmla="*/ 350611 h 6857999"/>
              <a:gd name="connsiteX38" fmla="*/ 5871229 w 5913439"/>
              <a:gd name="connsiteY38" fmla="*/ 353306 h 6857999"/>
              <a:gd name="connsiteX39" fmla="*/ 5866289 w 5913439"/>
              <a:gd name="connsiteY39" fmla="*/ 356898 h 6857999"/>
              <a:gd name="connsiteX40" fmla="*/ 5861350 w 5913439"/>
              <a:gd name="connsiteY40" fmla="*/ 359592 h 6857999"/>
              <a:gd name="connsiteX41" fmla="*/ 5855512 w 5913439"/>
              <a:gd name="connsiteY41" fmla="*/ 362736 h 6857999"/>
              <a:gd name="connsiteX42" fmla="*/ 5849675 w 5913439"/>
              <a:gd name="connsiteY42" fmla="*/ 364981 h 6857999"/>
              <a:gd name="connsiteX43" fmla="*/ 5838448 w 5913439"/>
              <a:gd name="connsiteY43" fmla="*/ 369471 h 6857999"/>
              <a:gd name="connsiteX44" fmla="*/ 5826773 w 5913439"/>
              <a:gd name="connsiteY44" fmla="*/ 374411 h 6857999"/>
              <a:gd name="connsiteX45" fmla="*/ 5821834 w 5913439"/>
              <a:gd name="connsiteY45" fmla="*/ 378452 h 6857999"/>
              <a:gd name="connsiteX46" fmla="*/ 5816894 w 5913439"/>
              <a:gd name="connsiteY46" fmla="*/ 382045 h 6857999"/>
              <a:gd name="connsiteX47" fmla="*/ 5813751 w 5913439"/>
              <a:gd name="connsiteY47" fmla="*/ 385637 h 6857999"/>
              <a:gd name="connsiteX48" fmla="*/ 5810608 w 5913439"/>
              <a:gd name="connsiteY48" fmla="*/ 388780 h 6857999"/>
              <a:gd name="connsiteX49" fmla="*/ 5808812 w 5913439"/>
              <a:gd name="connsiteY49" fmla="*/ 391924 h 6857999"/>
              <a:gd name="connsiteX50" fmla="*/ 5807015 w 5913439"/>
              <a:gd name="connsiteY50" fmla="*/ 395067 h 6857999"/>
              <a:gd name="connsiteX51" fmla="*/ 5806117 w 5913439"/>
              <a:gd name="connsiteY51" fmla="*/ 397761 h 6857999"/>
              <a:gd name="connsiteX52" fmla="*/ 5805668 w 5913439"/>
              <a:gd name="connsiteY52" fmla="*/ 400905 h 6857999"/>
              <a:gd name="connsiteX53" fmla="*/ 5806117 w 5913439"/>
              <a:gd name="connsiteY53" fmla="*/ 403599 h 6857999"/>
              <a:gd name="connsiteX54" fmla="*/ 5806566 w 5913439"/>
              <a:gd name="connsiteY54" fmla="*/ 405844 h 6857999"/>
              <a:gd name="connsiteX55" fmla="*/ 5807464 w 5913439"/>
              <a:gd name="connsiteY55" fmla="*/ 408538 h 6857999"/>
              <a:gd name="connsiteX56" fmla="*/ 5808812 w 5913439"/>
              <a:gd name="connsiteY56" fmla="*/ 410784 h 6857999"/>
              <a:gd name="connsiteX57" fmla="*/ 5812404 w 5913439"/>
              <a:gd name="connsiteY57" fmla="*/ 416172 h 6857999"/>
              <a:gd name="connsiteX58" fmla="*/ 5816894 w 5913439"/>
              <a:gd name="connsiteY58" fmla="*/ 420662 h 6857999"/>
              <a:gd name="connsiteX59" fmla="*/ 5827671 w 5913439"/>
              <a:gd name="connsiteY59" fmla="*/ 430092 h 6857999"/>
              <a:gd name="connsiteX60" fmla="*/ 5832611 w 5913439"/>
              <a:gd name="connsiteY60" fmla="*/ 435032 h 6857999"/>
              <a:gd name="connsiteX61" fmla="*/ 5837101 w 5913439"/>
              <a:gd name="connsiteY61" fmla="*/ 439971 h 6857999"/>
              <a:gd name="connsiteX62" fmla="*/ 5838898 w 5913439"/>
              <a:gd name="connsiteY62" fmla="*/ 442666 h 6857999"/>
              <a:gd name="connsiteX63" fmla="*/ 5840694 w 5913439"/>
              <a:gd name="connsiteY63" fmla="*/ 445360 h 6857999"/>
              <a:gd name="connsiteX64" fmla="*/ 5842041 w 5913439"/>
              <a:gd name="connsiteY64" fmla="*/ 448054 h 6857999"/>
              <a:gd name="connsiteX65" fmla="*/ 5842939 w 5913439"/>
              <a:gd name="connsiteY65" fmla="*/ 451647 h 6857999"/>
              <a:gd name="connsiteX66" fmla="*/ 5843388 w 5913439"/>
              <a:gd name="connsiteY66" fmla="*/ 454790 h 6857999"/>
              <a:gd name="connsiteX67" fmla="*/ 5843388 w 5913439"/>
              <a:gd name="connsiteY67" fmla="*/ 457933 h 6857999"/>
              <a:gd name="connsiteX68" fmla="*/ 5842939 w 5913439"/>
              <a:gd name="connsiteY68" fmla="*/ 461526 h 6857999"/>
              <a:gd name="connsiteX69" fmla="*/ 5842041 w 5913439"/>
              <a:gd name="connsiteY69" fmla="*/ 465118 h 6857999"/>
              <a:gd name="connsiteX70" fmla="*/ 5834856 w 5913439"/>
              <a:gd name="connsiteY70" fmla="*/ 461526 h 6857999"/>
              <a:gd name="connsiteX71" fmla="*/ 5827671 w 5913439"/>
              <a:gd name="connsiteY71" fmla="*/ 459280 h 6857999"/>
              <a:gd name="connsiteX72" fmla="*/ 5821385 w 5913439"/>
              <a:gd name="connsiteY72" fmla="*/ 457933 h 6857999"/>
              <a:gd name="connsiteX73" fmla="*/ 5815098 w 5913439"/>
              <a:gd name="connsiteY73" fmla="*/ 457484 h 6857999"/>
              <a:gd name="connsiteX74" fmla="*/ 5809710 w 5913439"/>
              <a:gd name="connsiteY74" fmla="*/ 457933 h 6857999"/>
              <a:gd name="connsiteX75" fmla="*/ 5804321 w 5913439"/>
              <a:gd name="connsiteY75" fmla="*/ 459280 h 6857999"/>
              <a:gd name="connsiteX76" fmla="*/ 5799831 w 5913439"/>
              <a:gd name="connsiteY76" fmla="*/ 461076 h 6857999"/>
              <a:gd name="connsiteX77" fmla="*/ 5795340 w 5913439"/>
              <a:gd name="connsiteY77" fmla="*/ 463771 h 6857999"/>
              <a:gd name="connsiteX78" fmla="*/ 5790850 w 5913439"/>
              <a:gd name="connsiteY78" fmla="*/ 466914 h 6857999"/>
              <a:gd name="connsiteX79" fmla="*/ 5786808 w 5913439"/>
              <a:gd name="connsiteY79" fmla="*/ 470506 h 6857999"/>
              <a:gd name="connsiteX80" fmla="*/ 5782767 w 5913439"/>
              <a:gd name="connsiteY80" fmla="*/ 474548 h 6857999"/>
              <a:gd name="connsiteX81" fmla="*/ 5779175 w 5913439"/>
              <a:gd name="connsiteY81" fmla="*/ 479038 h 6857999"/>
              <a:gd name="connsiteX82" fmla="*/ 5772439 w 5913439"/>
              <a:gd name="connsiteY82" fmla="*/ 488917 h 6857999"/>
              <a:gd name="connsiteX83" fmla="*/ 5765703 w 5913439"/>
              <a:gd name="connsiteY83" fmla="*/ 499245 h 6857999"/>
              <a:gd name="connsiteX84" fmla="*/ 5758968 w 5913439"/>
              <a:gd name="connsiteY84" fmla="*/ 510023 h 6857999"/>
              <a:gd name="connsiteX85" fmla="*/ 5752232 w 5913439"/>
              <a:gd name="connsiteY85" fmla="*/ 519902 h 6857999"/>
              <a:gd name="connsiteX86" fmla="*/ 5748639 w 5913439"/>
              <a:gd name="connsiteY86" fmla="*/ 524841 h 6857999"/>
              <a:gd name="connsiteX87" fmla="*/ 5744149 w 5913439"/>
              <a:gd name="connsiteY87" fmla="*/ 529331 h 6857999"/>
              <a:gd name="connsiteX88" fmla="*/ 5740108 w 5913439"/>
              <a:gd name="connsiteY88" fmla="*/ 533373 h 6857999"/>
              <a:gd name="connsiteX89" fmla="*/ 5736066 w 5913439"/>
              <a:gd name="connsiteY89" fmla="*/ 536965 h 6857999"/>
              <a:gd name="connsiteX90" fmla="*/ 5731127 w 5913439"/>
              <a:gd name="connsiteY90" fmla="*/ 539659 h 6857999"/>
              <a:gd name="connsiteX91" fmla="*/ 5726187 w 5913439"/>
              <a:gd name="connsiteY91" fmla="*/ 542354 h 6857999"/>
              <a:gd name="connsiteX92" fmla="*/ 5721248 w 5913439"/>
              <a:gd name="connsiteY92" fmla="*/ 544150 h 6857999"/>
              <a:gd name="connsiteX93" fmla="*/ 5715410 w 5913439"/>
              <a:gd name="connsiteY93" fmla="*/ 545048 h 6857999"/>
              <a:gd name="connsiteX94" fmla="*/ 5709124 w 5913439"/>
              <a:gd name="connsiteY94" fmla="*/ 545497 h 6857999"/>
              <a:gd name="connsiteX95" fmla="*/ 5702388 w 5913439"/>
              <a:gd name="connsiteY95" fmla="*/ 545048 h 6857999"/>
              <a:gd name="connsiteX96" fmla="*/ 5695203 w 5913439"/>
              <a:gd name="connsiteY96" fmla="*/ 543701 h 6857999"/>
              <a:gd name="connsiteX97" fmla="*/ 5688018 w 5913439"/>
              <a:gd name="connsiteY97" fmla="*/ 541007 h 6857999"/>
              <a:gd name="connsiteX98" fmla="*/ 5659729 w 5913439"/>
              <a:gd name="connsiteY98" fmla="*/ 546844 h 6857999"/>
              <a:gd name="connsiteX99" fmla="*/ 5631888 w 5913439"/>
              <a:gd name="connsiteY99" fmla="*/ 551335 h 6857999"/>
              <a:gd name="connsiteX100" fmla="*/ 5604496 w 5913439"/>
              <a:gd name="connsiteY100" fmla="*/ 555825 h 6857999"/>
              <a:gd name="connsiteX101" fmla="*/ 5576206 w 5913439"/>
              <a:gd name="connsiteY101" fmla="*/ 559417 h 6857999"/>
              <a:gd name="connsiteX102" fmla="*/ 5548366 w 5913439"/>
              <a:gd name="connsiteY102" fmla="*/ 562112 h 6857999"/>
              <a:gd name="connsiteX103" fmla="*/ 5534445 w 5913439"/>
              <a:gd name="connsiteY103" fmla="*/ 563010 h 6857999"/>
              <a:gd name="connsiteX104" fmla="*/ 5520076 w 5913439"/>
              <a:gd name="connsiteY104" fmla="*/ 563459 h 6857999"/>
              <a:gd name="connsiteX105" fmla="*/ 5506155 w 5913439"/>
              <a:gd name="connsiteY105" fmla="*/ 563908 h 6857999"/>
              <a:gd name="connsiteX106" fmla="*/ 5491786 w 5913439"/>
              <a:gd name="connsiteY106" fmla="*/ 563908 h 6857999"/>
              <a:gd name="connsiteX107" fmla="*/ 5477417 w 5913439"/>
              <a:gd name="connsiteY107" fmla="*/ 563459 h 6857999"/>
              <a:gd name="connsiteX108" fmla="*/ 5463496 w 5913439"/>
              <a:gd name="connsiteY108" fmla="*/ 563010 h 6857999"/>
              <a:gd name="connsiteX109" fmla="*/ 5434308 w 5913439"/>
              <a:gd name="connsiteY109" fmla="*/ 566602 h 6857999"/>
              <a:gd name="connsiteX110" fmla="*/ 5405120 w 5913439"/>
              <a:gd name="connsiteY110" fmla="*/ 569746 h 6857999"/>
              <a:gd name="connsiteX111" fmla="*/ 5376381 w 5913439"/>
              <a:gd name="connsiteY111" fmla="*/ 572440 h 6857999"/>
              <a:gd name="connsiteX112" fmla="*/ 5347193 w 5913439"/>
              <a:gd name="connsiteY112" fmla="*/ 574236 h 6857999"/>
              <a:gd name="connsiteX113" fmla="*/ 5318006 w 5913439"/>
              <a:gd name="connsiteY113" fmla="*/ 576032 h 6857999"/>
              <a:gd name="connsiteX114" fmla="*/ 5288818 w 5913439"/>
              <a:gd name="connsiteY114" fmla="*/ 577379 h 6857999"/>
              <a:gd name="connsiteX115" fmla="*/ 5259630 w 5913439"/>
              <a:gd name="connsiteY115" fmla="*/ 577828 h 6857999"/>
              <a:gd name="connsiteX116" fmla="*/ 5230891 w 5913439"/>
              <a:gd name="connsiteY116" fmla="*/ 578726 h 6857999"/>
              <a:gd name="connsiteX117" fmla="*/ 5172515 w 5913439"/>
              <a:gd name="connsiteY117" fmla="*/ 579624 h 6857999"/>
              <a:gd name="connsiteX118" fmla="*/ 5113690 w 5913439"/>
              <a:gd name="connsiteY118" fmla="*/ 580074 h 6857999"/>
              <a:gd name="connsiteX119" fmla="*/ 5055763 w 5913439"/>
              <a:gd name="connsiteY119" fmla="*/ 580972 h 6857999"/>
              <a:gd name="connsiteX120" fmla="*/ 5026575 w 5913439"/>
              <a:gd name="connsiteY120" fmla="*/ 581870 h 6857999"/>
              <a:gd name="connsiteX121" fmla="*/ 4996938 w 5913439"/>
              <a:gd name="connsiteY121" fmla="*/ 583217 h 6857999"/>
              <a:gd name="connsiteX122" fmla="*/ 4399709 w 5913439"/>
              <a:gd name="connsiteY122" fmla="*/ 602077 h 6857999"/>
              <a:gd name="connsiteX123" fmla="*/ 4399260 w 5913439"/>
              <a:gd name="connsiteY123" fmla="*/ 622284 h 6857999"/>
              <a:gd name="connsiteX124" fmla="*/ 4438775 w 5913439"/>
              <a:gd name="connsiteY124" fmla="*/ 631265 h 6857999"/>
              <a:gd name="connsiteX125" fmla="*/ 4478740 w 5913439"/>
              <a:gd name="connsiteY125" fmla="*/ 640246 h 6857999"/>
              <a:gd name="connsiteX126" fmla="*/ 4518257 w 5913439"/>
              <a:gd name="connsiteY126" fmla="*/ 648328 h 6857999"/>
              <a:gd name="connsiteX127" fmla="*/ 4558221 w 5913439"/>
              <a:gd name="connsiteY127" fmla="*/ 656411 h 6857999"/>
              <a:gd name="connsiteX128" fmla="*/ 4717632 w 5913439"/>
              <a:gd name="connsiteY128" fmla="*/ 688293 h 6857999"/>
              <a:gd name="connsiteX129" fmla="*/ 4757597 w 5913439"/>
              <a:gd name="connsiteY129" fmla="*/ 696376 h 6857999"/>
              <a:gd name="connsiteX130" fmla="*/ 4797113 w 5913439"/>
              <a:gd name="connsiteY130" fmla="*/ 704459 h 6857999"/>
              <a:gd name="connsiteX131" fmla="*/ 4837078 w 5913439"/>
              <a:gd name="connsiteY131" fmla="*/ 713889 h 6857999"/>
              <a:gd name="connsiteX132" fmla="*/ 4876594 w 5913439"/>
              <a:gd name="connsiteY132" fmla="*/ 722870 h 6857999"/>
              <a:gd name="connsiteX133" fmla="*/ 4915661 w 5913439"/>
              <a:gd name="connsiteY133" fmla="*/ 732300 h 6857999"/>
              <a:gd name="connsiteX134" fmla="*/ 4955177 w 5913439"/>
              <a:gd name="connsiteY134" fmla="*/ 743077 h 6857999"/>
              <a:gd name="connsiteX135" fmla="*/ 4994244 w 5913439"/>
              <a:gd name="connsiteY135" fmla="*/ 754303 h 6857999"/>
              <a:gd name="connsiteX136" fmla="*/ 5033311 w 5913439"/>
              <a:gd name="connsiteY136" fmla="*/ 765978 h 6857999"/>
              <a:gd name="connsiteX137" fmla="*/ 5049926 w 5913439"/>
              <a:gd name="connsiteY137" fmla="*/ 764631 h 6857999"/>
              <a:gd name="connsiteX138" fmla="*/ 5065642 w 5913439"/>
              <a:gd name="connsiteY138" fmla="*/ 764182 h 6857999"/>
              <a:gd name="connsiteX139" fmla="*/ 5082257 w 5913439"/>
              <a:gd name="connsiteY139" fmla="*/ 764631 h 6857999"/>
              <a:gd name="connsiteX140" fmla="*/ 5097973 w 5913439"/>
              <a:gd name="connsiteY140" fmla="*/ 766427 h 6857999"/>
              <a:gd name="connsiteX141" fmla="*/ 5113690 w 5913439"/>
              <a:gd name="connsiteY141" fmla="*/ 768672 h 6857999"/>
              <a:gd name="connsiteX142" fmla="*/ 5129856 w 5913439"/>
              <a:gd name="connsiteY142" fmla="*/ 771816 h 6857999"/>
              <a:gd name="connsiteX143" fmla="*/ 5145572 w 5913439"/>
              <a:gd name="connsiteY143" fmla="*/ 776306 h 6857999"/>
              <a:gd name="connsiteX144" fmla="*/ 5161289 w 5913439"/>
              <a:gd name="connsiteY144" fmla="*/ 782593 h 6857999"/>
              <a:gd name="connsiteX145" fmla="*/ 5167126 w 5913439"/>
              <a:gd name="connsiteY145" fmla="*/ 782144 h 6857999"/>
              <a:gd name="connsiteX146" fmla="*/ 5172964 w 5913439"/>
              <a:gd name="connsiteY146" fmla="*/ 782144 h 6857999"/>
              <a:gd name="connsiteX147" fmla="*/ 5178353 w 5913439"/>
              <a:gd name="connsiteY147" fmla="*/ 782593 h 6857999"/>
              <a:gd name="connsiteX148" fmla="*/ 5184190 w 5913439"/>
              <a:gd name="connsiteY148" fmla="*/ 783042 h 6857999"/>
              <a:gd name="connsiteX149" fmla="*/ 5189579 w 5913439"/>
              <a:gd name="connsiteY149" fmla="*/ 784389 h 6857999"/>
              <a:gd name="connsiteX150" fmla="*/ 5194967 w 5913439"/>
              <a:gd name="connsiteY150" fmla="*/ 785736 h 6857999"/>
              <a:gd name="connsiteX151" fmla="*/ 5200356 w 5913439"/>
              <a:gd name="connsiteY151" fmla="*/ 787532 h 6857999"/>
              <a:gd name="connsiteX152" fmla="*/ 5205295 w 5913439"/>
              <a:gd name="connsiteY152" fmla="*/ 789329 h 6857999"/>
              <a:gd name="connsiteX153" fmla="*/ 5215174 w 5913439"/>
              <a:gd name="connsiteY153" fmla="*/ 793819 h 6857999"/>
              <a:gd name="connsiteX154" fmla="*/ 5224604 w 5913439"/>
              <a:gd name="connsiteY154" fmla="*/ 799207 h 6857999"/>
              <a:gd name="connsiteX155" fmla="*/ 5234483 w 5913439"/>
              <a:gd name="connsiteY155" fmla="*/ 805045 h 6857999"/>
              <a:gd name="connsiteX156" fmla="*/ 5243913 w 5913439"/>
              <a:gd name="connsiteY156" fmla="*/ 810883 h 6857999"/>
              <a:gd name="connsiteX157" fmla="*/ 5253343 w 5913439"/>
              <a:gd name="connsiteY157" fmla="*/ 817618 h 6857999"/>
              <a:gd name="connsiteX158" fmla="*/ 5263222 w 5913439"/>
              <a:gd name="connsiteY158" fmla="*/ 823456 h 6857999"/>
              <a:gd name="connsiteX159" fmla="*/ 5273101 w 5913439"/>
              <a:gd name="connsiteY159" fmla="*/ 828844 h 6857999"/>
              <a:gd name="connsiteX160" fmla="*/ 5283429 w 5913439"/>
              <a:gd name="connsiteY160" fmla="*/ 833784 h 6857999"/>
              <a:gd name="connsiteX161" fmla="*/ 5293757 w 5913439"/>
              <a:gd name="connsiteY161" fmla="*/ 837376 h 6857999"/>
              <a:gd name="connsiteX162" fmla="*/ 5299146 w 5913439"/>
              <a:gd name="connsiteY162" fmla="*/ 839173 h 6857999"/>
              <a:gd name="connsiteX163" fmla="*/ 5304983 w 5913439"/>
              <a:gd name="connsiteY163" fmla="*/ 840520 h 6857999"/>
              <a:gd name="connsiteX164" fmla="*/ 5310821 w 5913439"/>
              <a:gd name="connsiteY164" fmla="*/ 841418 h 6857999"/>
              <a:gd name="connsiteX165" fmla="*/ 5316209 w 5913439"/>
              <a:gd name="connsiteY165" fmla="*/ 842316 h 6857999"/>
              <a:gd name="connsiteX166" fmla="*/ 5322496 w 5913439"/>
              <a:gd name="connsiteY166" fmla="*/ 842316 h 6857999"/>
              <a:gd name="connsiteX167" fmla="*/ 5328334 w 5913439"/>
              <a:gd name="connsiteY167" fmla="*/ 842316 h 6857999"/>
              <a:gd name="connsiteX168" fmla="*/ 5333722 w 5913439"/>
              <a:gd name="connsiteY168" fmla="*/ 842316 h 6857999"/>
              <a:gd name="connsiteX169" fmla="*/ 5338213 w 5913439"/>
              <a:gd name="connsiteY169" fmla="*/ 843214 h 6857999"/>
              <a:gd name="connsiteX170" fmla="*/ 5342254 w 5913439"/>
              <a:gd name="connsiteY170" fmla="*/ 845010 h 6857999"/>
              <a:gd name="connsiteX171" fmla="*/ 5344948 w 5913439"/>
              <a:gd name="connsiteY171" fmla="*/ 847255 h 6857999"/>
              <a:gd name="connsiteX172" fmla="*/ 5347193 w 5913439"/>
              <a:gd name="connsiteY172" fmla="*/ 850399 h 6857999"/>
              <a:gd name="connsiteX173" fmla="*/ 5348092 w 5913439"/>
              <a:gd name="connsiteY173" fmla="*/ 853991 h 6857999"/>
              <a:gd name="connsiteX174" fmla="*/ 5348990 w 5913439"/>
              <a:gd name="connsiteY174" fmla="*/ 857583 h 6857999"/>
              <a:gd name="connsiteX175" fmla="*/ 5349439 w 5913439"/>
              <a:gd name="connsiteY175" fmla="*/ 862074 h 6857999"/>
              <a:gd name="connsiteX176" fmla="*/ 5348990 w 5913439"/>
              <a:gd name="connsiteY176" fmla="*/ 866564 h 6857999"/>
              <a:gd name="connsiteX177" fmla="*/ 5348990 w 5913439"/>
              <a:gd name="connsiteY177" fmla="*/ 871055 h 6857999"/>
              <a:gd name="connsiteX178" fmla="*/ 5347642 w 5913439"/>
              <a:gd name="connsiteY178" fmla="*/ 880485 h 6857999"/>
              <a:gd name="connsiteX179" fmla="*/ 5346295 w 5913439"/>
              <a:gd name="connsiteY179" fmla="*/ 890364 h 6857999"/>
              <a:gd name="connsiteX180" fmla="*/ 5345397 w 5913439"/>
              <a:gd name="connsiteY180" fmla="*/ 898895 h 6857999"/>
              <a:gd name="connsiteX181" fmla="*/ 5344948 w 5913439"/>
              <a:gd name="connsiteY181" fmla="*/ 955924 h 6857999"/>
              <a:gd name="connsiteX182" fmla="*/ 5344499 w 5913439"/>
              <a:gd name="connsiteY182" fmla="*/ 1013402 h 6857999"/>
              <a:gd name="connsiteX183" fmla="*/ 5344050 w 5913439"/>
              <a:gd name="connsiteY183" fmla="*/ 1128358 h 6857999"/>
              <a:gd name="connsiteX184" fmla="*/ 5356623 w 5913439"/>
              <a:gd name="connsiteY184" fmla="*/ 1125663 h 6857999"/>
              <a:gd name="connsiteX185" fmla="*/ 5362012 w 5913439"/>
              <a:gd name="connsiteY185" fmla="*/ 1125214 h 6857999"/>
              <a:gd name="connsiteX186" fmla="*/ 5366951 w 5913439"/>
              <a:gd name="connsiteY186" fmla="*/ 1124765 h 6857999"/>
              <a:gd name="connsiteX187" fmla="*/ 5370993 w 5913439"/>
              <a:gd name="connsiteY187" fmla="*/ 1124765 h 6857999"/>
              <a:gd name="connsiteX188" fmla="*/ 5375034 w 5913439"/>
              <a:gd name="connsiteY188" fmla="*/ 1124765 h 6857999"/>
              <a:gd name="connsiteX189" fmla="*/ 5378627 w 5913439"/>
              <a:gd name="connsiteY189" fmla="*/ 1125663 h 6857999"/>
              <a:gd name="connsiteX190" fmla="*/ 5381770 w 5913439"/>
              <a:gd name="connsiteY190" fmla="*/ 1126561 h 6857999"/>
              <a:gd name="connsiteX191" fmla="*/ 5384015 w 5913439"/>
              <a:gd name="connsiteY191" fmla="*/ 1127459 h 6857999"/>
              <a:gd name="connsiteX192" fmla="*/ 5386260 w 5913439"/>
              <a:gd name="connsiteY192" fmla="*/ 1129256 h 6857999"/>
              <a:gd name="connsiteX193" fmla="*/ 5388057 w 5913439"/>
              <a:gd name="connsiteY193" fmla="*/ 1130603 h 6857999"/>
              <a:gd name="connsiteX194" fmla="*/ 5389404 w 5913439"/>
              <a:gd name="connsiteY194" fmla="*/ 1132399 h 6857999"/>
              <a:gd name="connsiteX195" fmla="*/ 5390302 w 5913439"/>
              <a:gd name="connsiteY195" fmla="*/ 1134644 h 6857999"/>
              <a:gd name="connsiteX196" fmla="*/ 5391200 w 5913439"/>
              <a:gd name="connsiteY196" fmla="*/ 1136889 h 6857999"/>
              <a:gd name="connsiteX197" fmla="*/ 5391649 w 5913439"/>
              <a:gd name="connsiteY197" fmla="*/ 1139135 h 6857999"/>
              <a:gd name="connsiteX198" fmla="*/ 5392098 w 5913439"/>
              <a:gd name="connsiteY198" fmla="*/ 1141829 h 6857999"/>
              <a:gd name="connsiteX199" fmla="*/ 5392098 w 5913439"/>
              <a:gd name="connsiteY199" fmla="*/ 1147666 h 6857999"/>
              <a:gd name="connsiteX200" fmla="*/ 5391200 w 5913439"/>
              <a:gd name="connsiteY200" fmla="*/ 1153953 h 6857999"/>
              <a:gd name="connsiteX201" fmla="*/ 5389853 w 5913439"/>
              <a:gd name="connsiteY201" fmla="*/ 1160240 h 6857999"/>
              <a:gd name="connsiteX202" fmla="*/ 5388506 w 5913439"/>
              <a:gd name="connsiteY202" fmla="*/ 1166526 h 6857999"/>
              <a:gd name="connsiteX203" fmla="*/ 5385811 w 5913439"/>
              <a:gd name="connsiteY203" fmla="*/ 1179549 h 6857999"/>
              <a:gd name="connsiteX204" fmla="*/ 5384913 w 5913439"/>
              <a:gd name="connsiteY204" fmla="*/ 1185835 h 6857999"/>
              <a:gd name="connsiteX205" fmla="*/ 5384464 w 5913439"/>
              <a:gd name="connsiteY205" fmla="*/ 1191673 h 6857999"/>
              <a:gd name="connsiteX206" fmla="*/ 5385362 w 5913439"/>
              <a:gd name="connsiteY206" fmla="*/ 1207390 h 6857999"/>
              <a:gd name="connsiteX207" fmla="*/ 5387158 w 5913439"/>
              <a:gd name="connsiteY207" fmla="*/ 1223555 h 6857999"/>
              <a:gd name="connsiteX208" fmla="*/ 5389853 w 5913439"/>
              <a:gd name="connsiteY208" fmla="*/ 1239721 h 6857999"/>
              <a:gd name="connsiteX209" fmla="*/ 5392996 w 5913439"/>
              <a:gd name="connsiteY209" fmla="*/ 1255437 h 6857999"/>
              <a:gd name="connsiteX210" fmla="*/ 5398834 w 5913439"/>
              <a:gd name="connsiteY210" fmla="*/ 1287768 h 6857999"/>
              <a:gd name="connsiteX211" fmla="*/ 5401079 w 5913439"/>
              <a:gd name="connsiteY211" fmla="*/ 1303934 h 6857999"/>
              <a:gd name="connsiteX212" fmla="*/ 5402875 w 5913439"/>
              <a:gd name="connsiteY212" fmla="*/ 1320100 h 6857999"/>
              <a:gd name="connsiteX213" fmla="*/ 5403324 w 5913439"/>
              <a:gd name="connsiteY213" fmla="*/ 1327733 h 6857999"/>
              <a:gd name="connsiteX214" fmla="*/ 5403773 w 5913439"/>
              <a:gd name="connsiteY214" fmla="*/ 1336265 h 6857999"/>
              <a:gd name="connsiteX215" fmla="*/ 5403773 w 5913439"/>
              <a:gd name="connsiteY215" fmla="*/ 1343899 h 6857999"/>
              <a:gd name="connsiteX216" fmla="*/ 5403324 w 5913439"/>
              <a:gd name="connsiteY216" fmla="*/ 1351533 h 6857999"/>
              <a:gd name="connsiteX217" fmla="*/ 5402426 w 5913439"/>
              <a:gd name="connsiteY217" fmla="*/ 1359616 h 6857999"/>
              <a:gd name="connsiteX218" fmla="*/ 5401528 w 5913439"/>
              <a:gd name="connsiteY218" fmla="*/ 1367699 h 6857999"/>
              <a:gd name="connsiteX219" fmla="*/ 5399732 w 5913439"/>
              <a:gd name="connsiteY219" fmla="*/ 1375332 h 6857999"/>
              <a:gd name="connsiteX220" fmla="*/ 5397936 w 5913439"/>
              <a:gd name="connsiteY220" fmla="*/ 1382966 h 6857999"/>
              <a:gd name="connsiteX221" fmla="*/ 5395241 w 5913439"/>
              <a:gd name="connsiteY221" fmla="*/ 1390600 h 6857999"/>
              <a:gd name="connsiteX222" fmla="*/ 5392547 w 5913439"/>
              <a:gd name="connsiteY222" fmla="*/ 1398234 h 6857999"/>
              <a:gd name="connsiteX223" fmla="*/ 5388955 w 5913439"/>
              <a:gd name="connsiteY223" fmla="*/ 1405867 h 6857999"/>
              <a:gd name="connsiteX224" fmla="*/ 5384913 w 5913439"/>
              <a:gd name="connsiteY224" fmla="*/ 1413501 h 6857999"/>
              <a:gd name="connsiteX225" fmla="*/ 5379974 w 5913439"/>
              <a:gd name="connsiteY225" fmla="*/ 1421135 h 6857999"/>
              <a:gd name="connsiteX226" fmla="*/ 5374136 w 5913439"/>
              <a:gd name="connsiteY226" fmla="*/ 1428320 h 6857999"/>
              <a:gd name="connsiteX227" fmla="*/ 5368299 w 5913439"/>
              <a:gd name="connsiteY227" fmla="*/ 1435504 h 6857999"/>
              <a:gd name="connsiteX228" fmla="*/ 5361563 w 5913439"/>
              <a:gd name="connsiteY228" fmla="*/ 1443138 h 6857999"/>
              <a:gd name="connsiteX229" fmla="*/ 5335518 w 5913439"/>
              <a:gd name="connsiteY229" fmla="*/ 1475469 h 6857999"/>
              <a:gd name="connsiteX230" fmla="*/ 5339560 w 5913439"/>
              <a:gd name="connsiteY230" fmla="*/ 1484450 h 6857999"/>
              <a:gd name="connsiteX231" fmla="*/ 5342703 w 5913439"/>
              <a:gd name="connsiteY231" fmla="*/ 1493431 h 6857999"/>
              <a:gd name="connsiteX232" fmla="*/ 5344948 w 5913439"/>
              <a:gd name="connsiteY232" fmla="*/ 1501514 h 6857999"/>
              <a:gd name="connsiteX233" fmla="*/ 5346744 w 5913439"/>
              <a:gd name="connsiteY233" fmla="*/ 1510046 h 6857999"/>
              <a:gd name="connsiteX234" fmla="*/ 5347642 w 5913439"/>
              <a:gd name="connsiteY234" fmla="*/ 1518578 h 6857999"/>
              <a:gd name="connsiteX235" fmla="*/ 5348541 w 5913439"/>
              <a:gd name="connsiteY235" fmla="*/ 1526211 h 6857999"/>
              <a:gd name="connsiteX236" fmla="*/ 5348541 w 5913439"/>
              <a:gd name="connsiteY236" fmla="*/ 1533845 h 6857999"/>
              <a:gd name="connsiteX237" fmla="*/ 5348092 w 5913439"/>
              <a:gd name="connsiteY237" fmla="*/ 1541479 h 6857999"/>
              <a:gd name="connsiteX238" fmla="*/ 5347193 w 5913439"/>
              <a:gd name="connsiteY238" fmla="*/ 1548664 h 6857999"/>
              <a:gd name="connsiteX239" fmla="*/ 5345846 w 5913439"/>
              <a:gd name="connsiteY239" fmla="*/ 1556298 h 6857999"/>
              <a:gd name="connsiteX240" fmla="*/ 5344050 w 5913439"/>
              <a:gd name="connsiteY240" fmla="*/ 1563033 h 6857999"/>
              <a:gd name="connsiteX241" fmla="*/ 5341356 w 5913439"/>
              <a:gd name="connsiteY241" fmla="*/ 1569769 h 6857999"/>
              <a:gd name="connsiteX242" fmla="*/ 5337763 w 5913439"/>
              <a:gd name="connsiteY242" fmla="*/ 1576055 h 6857999"/>
              <a:gd name="connsiteX243" fmla="*/ 5334171 w 5913439"/>
              <a:gd name="connsiteY243" fmla="*/ 1581893 h 6857999"/>
              <a:gd name="connsiteX244" fmla="*/ 5330579 w 5913439"/>
              <a:gd name="connsiteY244" fmla="*/ 1588180 h 6857999"/>
              <a:gd name="connsiteX245" fmla="*/ 5326088 w 5913439"/>
              <a:gd name="connsiteY245" fmla="*/ 1594017 h 6857999"/>
              <a:gd name="connsiteX246" fmla="*/ 5321149 w 5913439"/>
              <a:gd name="connsiteY246" fmla="*/ 1598957 h 6857999"/>
              <a:gd name="connsiteX247" fmla="*/ 5315760 w 5913439"/>
              <a:gd name="connsiteY247" fmla="*/ 1603896 h 6857999"/>
              <a:gd name="connsiteX248" fmla="*/ 5309923 w 5913439"/>
              <a:gd name="connsiteY248" fmla="*/ 1608836 h 6857999"/>
              <a:gd name="connsiteX249" fmla="*/ 5303187 w 5913439"/>
              <a:gd name="connsiteY249" fmla="*/ 1612877 h 6857999"/>
              <a:gd name="connsiteX250" fmla="*/ 5296002 w 5913439"/>
              <a:gd name="connsiteY250" fmla="*/ 1616919 h 6857999"/>
              <a:gd name="connsiteX251" fmla="*/ 5288818 w 5913439"/>
              <a:gd name="connsiteY251" fmla="*/ 1620960 h 6857999"/>
              <a:gd name="connsiteX252" fmla="*/ 5281184 w 5913439"/>
              <a:gd name="connsiteY252" fmla="*/ 1624552 h 6857999"/>
              <a:gd name="connsiteX253" fmla="*/ 5273101 w 5913439"/>
              <a:gd name="connsiteY253" fmla="*/ 1627696 h 6857999"/>
              <a:gd name="connsiteX254" fmla="*/ 5264120 w 5913439"/>
              <a:gd name="connsiteY254" fmla="*/ 1630390 h 6857999"/>
              <a:gd name="connsiteX255" fmla="*/ 5255139 w 5913439"/>
              <a:gd name="connsiteY255" fmla="*/ 1632635 h 6857999"/>
              <a:gd name="connsiteX256" fmla="*/ 5246158 w 5913439"/>
              <a:gd name="connsiteY256" fmla="*/ 1634880 h 6857999"/>
              <a:gd name="connsiteX257" fmla="*/ 5236279 w 5913439"/>
              <a:gd name="connsiteY257" fmla="*/ 1636676 h 6857999"/>
              <a:gd name="connsiteX258" fmla="*/ 5225951 w 5913439"/>
              <a:gd name="connsiteY258" fmla="*/ 1637575 h 6857999"/>
              <a:gd name="connsiteX259" fmla="*/ 5215174 w 5913439"/>
              <a:gd name="connsiteY259" fmla="*/ 1638473 h 6857999"/>
              <a:gd name="connsiteX260" fmla="*/ 5204397 w 5913439"/>
              <a:gd name="connsiteY260" fmla="*/ 1638922 h 6857999"/>
              <a:gd name="connsiteX261" fmla="*/ 5193171 w 5913439"/>
              <a:gd name="connsiteY261" fmla="*/ 1638922 h 6857999"/>
              <a:gd name="connsiteX262" fmla="*/ 5183292 w 5913439"/>
              <a:gd name="connsiteY262" fmla="*/ 1641616 h 6857999"/>
              <a:gd name="connsiteX263" fmla="*/ 5173862 w 5913439"/>
              <a:gd name="connsiteY263" fmla="*/ 1644310 h 6857999"/>
              <a:gd name="connsiteX264" fmla="*/ 5163983 w 5913439"/>
              <a:gd name="connsiteY264" fmla="*/ 1646106 h 6857999"/>
              <a:gd name="connsiteX265" fmla="*/ 5154553 w 5913439"/>
              <a:gd name="connsiteY265" fmla="*/ 1647454 h 6857999"/>
              <a:gd name="connsiteX266" fmla="*/ 5144225 w 5913439"/>
              <a:gd name="connsiteY266" fmla="*/ 1647903 h 6857999"/>
              <a:gd name="connsiteX267" fmla="*/ 5134795 w 5913439"/>
              <a:gd name="connsiteY267" fmla="*/ 1647454 h 6857999"/>
              <a:gd name="connsiteX268" fmla="*/ 5129856 w 5913439"/>
              <a:gd name="connsiteY268" fmla="*/ 1647005 h 6857999"/>
              <a:gd name="connsiteX269" fmla="*/ 5124916 w 5913439"/>
              <a:gd name="connsiteY269" fmla="*/ 1646106 h 6857999"/>
              <a:gd name="connsiteX270" fmla="*/ 5119977 w 5913439"/>
              <a:gd name="connsiteY270" fmla="*/ 1644759 h 6857999"/>
              <a:gd name="connsiteX271" fmla="*/ 5114588 w 5913439"/>
              <a:gd name="connsiteY271" fmla="*/ 1643412 h 6857999"/>
              <a:gd name="connsiteX272" fmla="*/ 5104709 w 5913439"/>
              <a:gd name="connsiteY272" fmla="*/ 1647005 h 6857999"/>
              <a:gd name="connsiteX273" fmla="*/ 5094830 w 5913439"/>
              <a:gd name="connsiteY273" fmla="*/ 1650148 h 6857999"/>
              <a:gd name="connsiteX274" fmla="*/ 5084502 w 5913439"/>
              <a:gd name="connsiteY274" fmla="*/ 1651944 h 6857999"/>
              <a:gd name="connsiteX275" fmla="*/ 5079563 w 5913439"/>
              <a:gd name="connsiteY275" fmla="*/ 1652842 h 6857999"/>
              <a:gd name="connsiteX276" fmla="*/ 5074174 w 5913439"/>
              <a:gd name="connsiteY276" fmla="*/ 1653291 h 6857999"/>
              <a:gd name="connsiteX277" fmla="*/ 5069235 w 5913439"/>
              <a:gd name="connsiteY277" fmla="*/ 1653740 h 6857999"/>
              <a:gd name="connsiteX278" fmla="*/ 5063846 w 5913439"/>
              <a:gd name="connsiteY278" fmla="*/ 1653291 h 6857999"/>
              <a:gd name="connsiteX279" fmla="*/ 5058907 w 5913439"/>
              <a:gd name="connsiteY279" fmla="*/ 1652842 h 6857999"/>
              <a:gd name="connsiteX280" fmla="*/ 5053967 w 5913439"/>
              <a:gd name="connsiteY280" fmla="*/ 1652393 h 6857999"/>
              <a:gd name="connsiteX281" fmla="*/ 5049028 w 5913439"/>
              <a:gd name="connsiteY281" fmla="*/ 1651046 h 6857999"/>
              <a:gd name="connsiteX282" fmla="*/ 5043639 w 5913439"/>
              <a:gd name="connsiteY282" fmla="*/ 1649250 h 6857999"/>
              <a:gd name="connsiteX283" fmla="*/ 5038250 w 5913439"/>
              <a:gd name="connsiteY283" fmla="*/ 1647005 h 6857999"/>
              <a:gd name="connsiteX284" fmla="*/ 5033311 w 5913439"/>
              <a:gd name="connsiteY284" fmla="*/ 1644310 h 6857999"/>
              <a:gd name="connsiteX285" fmla="*/ 4911171 w 5913439"/>
              <a:gd name="connsiteY285" fmla="*/ 1665416 h 6857999"/>
              <a:gd name="connsiteX286" fmla="*/ 4911171 w 5913439"/>
              <a:gd name="connsiteY286" fmla="*/ 1675294 h 6857999"/>
              <a:gd name="connsiteX287" fmla="*/ 4910273 w 5913439"/>
              <a:gd name="connsiteY287" fmla="*/ 1685623 h 6857999"/>
              <a:gd name="connsiteX288" fmla="*/ 5237626 w 5913439"/>
              <a:gd name="connsiteY288" fmla="*/ 1766900 h 6857999"/>
              <a:gd name="connsiteX289" fmla="*/ 5264120 w 5913439"/>
              <a:gd name="connsiteY289" fmla="*/ 1774533 h 6857999"/>
              <a:gd name="connsiteX290" fmla="*/ 5291512 w 5913439"/>
              <a:gd name="connsiteY290" fmla="*/ 1781269 h 6857999"/>
              <a:gd name="connsiteX291" fmla="*/ 5345846 w 5913439"/>
              <a:gd name="connsiteY291" fmla="*/ 1794291 h 6857999"/>
              <a:gd name="connsiteX292" fmla="*/ 5399732 w 5913439"/>
              <a:gd name="connsiteY292" fmla="*/ 1806865 h 6857999"/>
              <a:gd name="connsiteX293" fmla="*/ 5454066 w 5913439"/>
              <a:gd name="connsiteY293" fmla="*/ 1820785 h 6857999"/>
              <a:gd name="connsiteX294" fmla="*/ 5480560 w 5913439"/>
              <a:gd name="connsiteY294" fmla="*/ 1827521 h 6857999"/>
              <a:gd name="connsiteX295" fmla="*/ 5507503 w 5913439"/>
              <a:gd name="connsiteY295" fmla="*/ 1835155 h 6857999"/>
              <a:gd name="connsiteX296" fmla="*/ 5534445 w 5913439"/>
              <a:gd name="connsiteY296" fmla="*/ 1843237 h 6857999"/>
              <a:gd name="connsiteX297" fmla="*/ 5560490 w 5913439"/>
              <a:gd name="connsiteY297" fmla="*/ 1852218 h 6857999"/>
              <a:gd name="connsiteX298" fmla="*/ 5586983 w 5913439"/>
              <a:gd name="connsiteY298" fmla="*/ 1861199 h 6857999"/>
              <a:gd name="connsiteX299" fmla="*/ 5613028 w 5913439"/>
              <a:gd name="connsiteY299" fmla="*/ 1871527 h 6857999"/>
              <a:gd name="connsiteX300" fmla="*/ 5639072 w 5913439"/>
              <a:gd name="connsiteY300" fmla="*/ 1882753 h 6857999"/>
              <a:gd name="connsiteX301" fmla="*/ 5664219 w 5913439"/>
              <a:gd name="connsiteY301" fmla="*/ 1894429 h 6857999"/>
              <a:gd name="connsiteX302" fmla="*/ 5676792 w 5913439"/>
              <a:gd name="connsiteY302" fmla="*/ 1897123 h 6857999"/>
              <a:gd name="connsiteX303" fmla="*/ 5688467 w 5913439"/>
              <a:gd name="connsiteY303" fmla="*/ 1900266 h 6857999"/>
              <a:gd name="connsiteX304" fmla="*/ 5699245 w 5913439"/>
              <a:gd name="connsiteY304" fmla="*/ 1903858 h 6857999"/>
              <a:gd name="connsiteX305" fmla="*/ 5710022 w 5913439"/>
              <a:gd name="connsiteY305" fmla="*/ 1907900 h 6857999"/>
              <a:gd name="connsiteX306" fmla="*/ 5719002 w 5913439"/>
              <a:gd name="connsiteY306" fmla="*/ 1912390 h 6857999"/>
              <a:gd name="connsiteX307" fmla="*/ 5727534 w 5913439"/>
              <a:gd name="connsiteY307" fmla="*/ 1917330 h 6857999"/>
              <a:gd name="connsiteX308" fmla="*/ 5731127 w 5913439"/>
              <a:gd name="connsiteY308" fmla="*/ 1920922 h 6857999"/>
              <a:gd name="connsiteX309" fmla="*/ 5734719 w 5913439"/>
              <a:gd name="connsiteY309" fmla="*/ 1924066 h 6857999"/>
              <a:gd name="connsiteX310" fmla="*/ 5738311 w 5913439"/>
              <a:gd name="connsiteY310" fmla="*/ 1927209 h 6857999"/>
              <a:gd name="connsiteX311" fmla="*/ 5741455 w 5913439"/>
              <a:gd name="connsiteY311" fmla="*/ 1930352 h 6857999"/>
              <a:gd name="connsiteX312" fmla="*/ 5744149 w 5913439"/>
              <a:gd name="connsiteY312" fmla="*/ 1933944 h 6857999"/>
              <a:gd name="connsiteX313" fmla="*/ 5746843 w 5913439"/>
              <a:gd name="connsiteY313" fmla="*/ 1937986 h 6857999"/>
              <a:gd name="connsiteX314" fmla="*/ 5749089 w 5913439"/>
              <a:gd name="connsiteY314" fmla="*/ 1941578 h 6857999"/>
              <a:gd name="connsiteX315" fmla="*/ 5751334 w 5913439"/>
              <a:gd name="connsiteY315" fmla="*/ 1946069 h 6857999"/>
              <a:gd name="connsiteX316" fmla="*/ 5752681 w 5913439"/>
              <a:gd name="connsiteY316" fmla="*/ 1950559 h 6857999"/>
              <a:gd name="connsiteX317" fmla="*/ 5754028 w 5913439"/>
              <a:gd name="connsiteY317" fmla="*/ 1955498 h 6857999"/>
              <a:gd name="connsiteX318" fmla="*/ 5755375 w 5913439"/>
              <a:gd name="connsiteY318" fmla="*/ 1960438 h 6857999"/>
              <a:gd name="connsiteX319" fmla="*/ 5755824 w 5913439"/>
              <a:gd name="connsiteY319" fmla="*/ 1965377 h 6857999"/>
              <a:gd name="connsiteX320" fmla="*/ 5756273 w 5913439"/>
              <a:gd name="connsiteY320" fmla="*/ 1970766 h 6857999"/>
              <a:gd name="connsiteX321" fmla="*/ 5756273 w 5913439"/>
              <a:gd name="connsiteY321" fmla="*/ 1976604 h 6857999"/>
              <a:gd name="connsiteX322" fmla="*/ 5755824 w 5913439"/>
              <a:gd name="connsiteY322" fmla="*/ 1982441 h 6857999"/>
              <a:gd name="connsiteX323" fmla="*/ 5755375 w 5913439"/>
              <a:gd name="connsiteY323" fmla="*/ 1988728 h 6857999"/>
              <a:gd name="connsiteX324" fmla="*/ 5754028 w 5913439"/>
              <a:gd name="connsiteY324" fmla="*/ 1995463 h 6857999"/>
              <a:gd name="connsiteX325" fmla="*/ 5752681 w 5913439"/>
              <a:gd name="connsiteY325" fmla="*/ 2002199 h 6857999"/>
              <a:gd name="connsiteX326" fmla="*/ 5750885 w 5913439"/>
              <a:gd name="connsiteY326" fmla="*/ 2009384 h 6857999"/>
              <a:gd name="connsiteX327" fmla="*/ 5748639 w 5913439"/>
              <a:gd name="connsiteY327" fmla="*/ 2016569 h 6857999"/>
              <a:gd name="connsiteX328" fmla="*/ 5747292 w 5913439"/>
              <a:gd name="connsiteY328" fmla="*/ 2022406 h 6857999"/>
              <a:gd name="connsiteX329" fmla="*/ 5745496 w 5913439"/>
              <a:gd name="connsiteY329" fmla="*/ 2027795 h 6857999"/>
              <a:gd name="connsiteX330" fmla="*/ 5744598 w 5913439"/>
              <a:gd name="connsiteY330" fmla="*/ 2034081 h 6857999"/>
              <a:gd name="connsiteX331" fmla="*/ 5744149 w 5913439"/>
              <a:gd name="connsiteY331" fmla="*/ 2039919 h 6857999"/>
              <a:gd name="connsiteX332" fmla="*/ 5743700 w 5913439"/>
              <a:gd name="connsiteY332" fmla="*/ 2052043 h 6857999"/>
              <a:gd name="connsiteX333" fmla="*/ 5743700 w 5913439"/>
              <a:gd name="connsiteY333" fmla="*/ 2064168 h 6857999"/>
              <a:gd name="connsiteX334" fmla="*/ 5745496 w 5913439"/>
              <a:gd name="connsiteY334" fmla="*/ 2089314 h 6857999"/>
              <a:gd name="connsiteX335" fmla="*/ 5745945 w 5913439"/>
              <a:gd name="connsiteY335" fmla="*/ 2102336 h 6857999"/>
              <a:gd name="connsiteX336" fmla="*/ 5746843 w 5913439"/>
              <a:gd name="connsiteY336" fmla="*/ 2114012 h 6857999"/>
              <a:gd name="connsiteX337" fmla="*/ 5749538 w 5913439"/>
              <a:gd name="connsiteY337" fmla="*/ 2128830 h 6857999"/>
              <a:gd name="connsiteX338" fmla="*/ 5751334 w 5913439"/>
              <a:gd name="connsiteY338" fmla="*/ 2143649 h 6857999"/>
              <a:gd name="connsiteX339" fmla="*/ 5751783 w 5913439"/>
              <a:gd name="connsiteY339" fmla="*/ 2157569 h 6857999"/>
              <a:gd name="connsiteX340" fmla="*/ 5751334 w 5913439"/>
              <a:gd name="connsiteY340" fmla="*/ 2171040 h 6857999"/>
              <a:gd name="connsiteX341" fmla="*/ 5749987 w 5913439"/>
              <a:gd name="connsiteY341" fmla="*/ 2184961 h 6857999"/>
              <a:gd name="connsiteX342" fmla="*/ 5747741 w 5913439"/>
              <a:gd name="connsiteY342" fmla="*/ 2197534 h 6857999"/>
              <a:gd name="connsiteX343" fmla="*/ 5743700 w 5913439"/>
              <a:gd name="connsiteY343" fmla="*/ 2209658 h 6857999"/>
              <a:gd name="connsiteX344" fmla="*/ 5739210 w 5913439"/>
              <a:gd name="connsiteY344" fmla="*/ 2222231 h 6857999"/>
              <a:gd name="connsiteX345" fmla="*/ 5733821 w 5913439"/>
              <a:gd name="connsiteY345" fmla="*/ 2233458 h 6857999"/>
              <a:gd name="connsiteX346" fmla="*/ 5727534 w 5913439"/>
              <a:gd name="connsiteY346" fmla="*/ 2244683 h 6857999"/>
              <a:gd name="connsiteX347" fmla="*/ 5720350 w 5913439"/>
              <a:gd name="connsiteY347" fmla="*/ 2255461 h 6857999"/>
              <a:gd name="connsiteX348" fmla="*/ 5712267 w 5913439"/>
              <a:gd name="connsiteY348" fmla="*/ 2265789 h 6857999"/>
              <a:gd name="connsiteX349" fmla="*/ 5702388 w 5913439"/>
              <a:gd name="connsiteY349" fmla="*/ 2275668 h 6857999"/>
              <a:gd name="connsiteX350" fmla="*/ 5692509 w 5913439"/>
              <a:gd name="connsiteY350" fmla="*/ 2285098 h 6857999"/>
              <a:gd name="connsiteX351" fmla="*/ 5681283 w 5913439"/>
              <a:gd name="connsiteY351" fmla="*/ 2294977 h 6857999"/>
              <a:gd name="connsiteX352" fmla="*/ 5668709 w 5913439"/>
              <a:gd name="connsiteY352" fmla="*/ 2303509 h 6857999"/>
              <a:gd name="connsiteX353" fmla="*/ 5677690 w 5913439"/>
              <a:gd name="connsiteY353" fmla="*/ 2309795 h 6857999"/>
              <a:gd name="connsiteX354" fmla="*/ 5686671 w 5913439"/>
              <a:gd name="connsiteY354" fmla="*/ 2316980 h 6857999"/>
              <a:gd name="connsiteX355" fmla="*/ 5695203 w 5913439"/>
              <a:gd name="connsiteY355" fmla="*/ 2325063 h 6857999"/>
              <a:gd name="connsiteX356" fmla="*/ 5698795 w 5913439"/>
              <a:gd name="connsiteY356" fmla="*/ 2328655 h 6857999"/>
              <a:gd name="connsiteX357" fmla="*/ 5701939 w 5913439"/>
              <a:gd name="connsiteY357" fmla="*/ 2332696 h 6857999"/>
              <a:gd name="connsiteX358" fmla="*/ 5705082 w 5913439"/>
              <a:gd name="connsiteY358" fmla="*/ 2336738 h 6857999"/>
              <a:gd name="connsiteX359" fmla="*/ 5706878 w 5913439"/>
              <a:gd name="connsiteY359" fmla="*/ 2340779 h 6857999"/>
              <a:gd name="connsiteX360" fmla="*/ 5708225 w 5913439"/>
              <a:gd name="connsiteY360" fmla="*/ 2344821 h 6857999"/>
              <a:gd name="connsiteX361" fmla="*/ 5708225 w 5913439"/>
              <a:gd name="connsiteY361" fmla="*/ 2348862 h 6857999"/>
              <a:gd name="connsiteX362" fmla="*/ 5708225 w 5913439"/>
              <a:gd name="connsiteY362" fmla="*/ 2351107 h 6857999"/>
              <a:gd name="connsiteX363" fmla="*/ 5707776 w 5913439"/>
              <a:gd name="connsiteY363" fmla="*/ 2352903 h 6857999"/>
              <a:gd name="connsiteX364" fmla="*/ 5706878 w 5913439"/>
              <a:gd name="connsiteY364" fmla="*/ 2354700 h 6857999"/>
              <a:gd name="connsiteX365" fmla="*/ 5705531 w 5913439"/>
              <a:gd name="connsiteY365" fmla="*/ 2356945 h 6857999"/>
              <a:gd name="connsiteX366" fmla="*/ 5704184 w 5913439"/>
              <a:gd name="connsiteY366" fmla="*/ 2359190 h 6857999"/>
              <a:gd name="connsiteX367" fmla="*/ 5702388 w 5913439"/>
              <a:gd name="connsiteY367" fmla="*/ 2360986 h 6857999"/>
              <a:gd name="connsiteX368" fmla="*/ 5697897 w 5913439"/>
              <a:gd name="connsiteY368" fmla="*/ 2364579 h 6857999"/>
              <a:gd name="connsiteX369" fmla="*/ 5693407 w 5913439"/>
              <a:gd name="connsiteY369" fmla="*/ 2368171 h 6857999"/>
              <a:gd name="connsiteX370" fmla="*/ 5688467 w 5913439"/>
              <a:gd name="connsiteY370" fmla="*/ 2371763 h 6857999"/>
              <a:gd name="connsiteX371" fmla="*/ 5679487 w 5913439"/>
              <a:gd name="connsiteY371" fmla="*/ 2379846 h 6857999"/>
              <a:gd name="connsiteX372" fmla="*/ 5670506 w 5913439"/>
              <a:gd name="connsiteY372" fmla="*/ 2388827 h 6857999"/>
              <a:gd name="connsiteX373" fmla="*/ 5661974 w 5913439"/>
              <a:gd name="connsiteY373" fmla="*/ 2398706 h 6857999"/>
              <a:gd name="connsiteX374" fmla="*/ 5644461 w 5913439"/>
              <a:gd name="connsiteY374" fmla="*/ 2417566 h 6857999"/>
              <a:gd name="connsiteX375" fmla="*/ 5635031 w 5913439"/>
              <a:gd name="connsiteY375" fmla="*/ 2426996 h 6857999"/>
              <a:gd name="connsiteX376" fmla="*/ 5626050 w 5913439"/>
              <a:gd name="connsiteY376" fmla="*/ 2435528 h 6857999"/>
              <a:gd name="connsiteX377" fmla="*/ 5621111 w 5913439"/>
              <a:gd name="connsiteY377" fmla="*/ 2439569 h 6857999"/>
              <a:gd name="connsiteX378" fmla="*/ 5616171 w 5913439"/>
              <a:gd name="connsiteY378" fmla="*/ 2443161 h 6857999"/>
              <a:gd name="connsiteX379" fmla="*/ 5611232 w 5913439"/>
              <a:gd name="connsiteY379" fmla="*/ 2446305 h 6857999"/>
              <a:gd name="connsiteX380" fmla="*/ 5605843 w 5913439"/>
              <a:gd name="connsiteY380" fmla="*/ 2448999 h 6857999"/>
              <a:gd name="connsiteX381" fmla="*/ 5600455 w 5913439"/>
              <a:gd name="connsiteY381" fmla="*/ 2451693 h 6857999"/>
              <a:gd name="connsiteX382" fmla="*/ 5594617 w 5913439"/>
              <a:gd name="connsiteY382" fmla="*/ 2453489 h 6857999"/>
              <a:gd name="connsiteX383" fmla="*/ 5588779 w 5913439"/>
              <a:gd name="connsiteY383" fmla="*/ 2455286 h 6857999"/>
              <a:gd name="connsiteX384" fmla="*/ 5582942 w 5913439"/>
              <a:gd name="connsiteY384" fmla="*/ 2456633 h 6857999"/>
              <a:gd name="connsiteX385" fmla="*/ 5576655 w 5913439"/>
              <a:gd name="connsiteY385" fmla="*/ 2457082 h 6857999"/>
              <a:gd name="connsiteX386" fmla="*/ 5570369 w 5913439"/>
              <a:gd name="connsiteY386" fmla="*/ 2457082 h 6857999"/>
              <a:gd name="connsiteX387" fmla="*/ 5563633 w 5913439"/>
              <a:gd name="connsiteY387" fmla="*/ 2456633 h 6857999"/>
              <a:gd name="connsiteX388" fmla="*/ 5555999 w 5913439"/>
              <a:gd name="connsiteY388" fmla="*/ 2455286 h 6857999"/>
              <a:gd name="connsiteX389" fmla="*/ 5548815 w 5913439"/>
              <a:gd name="connsiteY389" fmla="*/ 2453489 h 6857999"/>
              <a:gd name="connsiteX390" fmla="*/ 5541181 w 5913439"/>
              <a:gd name="connsiteY390" fmla="*/ 2450795 h 6857999"/>
              <a:gd name="connsiteX391" fmla="*/ 5533547 w 5913439"/>
              <a:gd name="connsiteY391" fmla="*/ 2447652 h 6857999"/>
              <a:gd name="connsiteX392" fmla="*/ 5525464 w 5913439"/>
              <a:gd name="connsiteY392" fmla="*/ 2443611 h 6857999"/>
              <a:gd name="connsiteX393" fmla="*/ 5517382 w 5913439"/>
              <a:gd name="connsiteY393" fmla="*/ 2447203 h 6857999"/>
              <a:gd name="connsiteX394" fmla="*/ 5510197 w 5913439"/>
              <a:gd name="connsiteY394" fmla="*/ 2450346 h 6857999"/>
              <a:gd name="connsiteX395" fmla="*/ 5503012 w 5913439"/>
              <a:gd name="connsiteY395" fmla="*/ 2453489 h 6857999"/>
              <a:gd name="connsiteX396" fmla="*/ 5495827 w 5913439"/>
              <a:gd name="connsiteY396" fmla="*/ 2456184 h 6857999"/>
              <a:gd name="connsiteX397" fmla="*/ 5480111 w 5913439"/>
              <a:gd name="connsiteY397" fmla="*/ 2460674 h 6857999"/>
              <a:gd name="connsiteX398" fmla="*/ 5465292 w 5913439"/>
              <a:gd name="connsiteY398" fmla="*/ 2464716 h 6857999"/>
              <a:gd name="connsiteX399" fmla="*/ 5449576 w 5913439"/>
              <a:gd name="connsiteY399" fmla="*/ 2467410 h 6857999"/>
              <a:gd name="connsiteX400" fmla="*/ 5434308 w 5913439"/>
              <a:gd name="connsiteY400" fmla="*/ 2470553 h 6857999"/>
              <a:gd name="connsiteX401" fmla="*/ 5419041 w 5913439"/>
              <a:gd name="connsiteY401" fmla="*/ 2471901 h 6857999"/>
              <a:gd name="connsiteX402" fmla="*/ 5403324 w 5913439"/>
              <a:gd name="connsiteY402" fmla="*/ 2473248 h 6857999"/>
              <a:gd name="connsiteX403" fmla="*/ 5371891 w 5913439"/>
              <a:gd name="connsiteY403" fmla="*/ 2475044 h 6857999"/>
              <a:gd name="connsiteX404" fmla="*/ 5341356 w 5913439"/>
              <a:gd name="connsiteY404" fmla="*/ 2476840 h 6857999"/>
              <a:gd name="connsiteX405" fmla="*/ 5325190 w 5913439"/>
              <a:gd name="connsiteY405" fmla="*/ 2477738 h 6857999"/>
              <a:gd name="connsiteX406" fmla="*/ 5309923 w 5913439"/>
              <a:gd name="connsiteY406" fmla="*/ 2478636 h 6857999"/>
              <a:gd name="connsiteX407" fmla="*/ 5294206 w 5913439"/>
              <a:gd name="connsiteY407" fmla="*/ 2479983 h 6857999"/>
              <a:gd name="connsiteX408" fmla="*/ 5278939 w 5913439"/>
              <a:gd name="connsiteY408" fmla="*/ 2482228 h 6857999"/>
              <a:gd name="connsiteX409" fmla="*/ 5275346 w 5913439"/>
              <a:gd name="connsiteY409" fmla="*/ 2506477 h 6857999"/>
              <a:gd name="connsiteX410" fmla="*/ 5278939 w 5913439"/>
              <a:gd name="connsiteY410" fmla="*/ 2523540 h 6857999"/>
              <a:gd name="connsiteX411" fmla="*/ 5282531 w 5913439"/>
              <a:gd name="connsiteY411" fmla="*/ 2540604 h 6857999"/>
              <a:gd name="connsiteX412" fmla="*/ 5285225 w 5913439"/>
              <a:gd name="connsiteY412" fmla="*/ 2558117 h 6857999"/>
              <a:gd name="connsiteX413" fmla="*/ 5287021 w 5913439"/>
              <a:gd name="connsiteY413" fmla="*/ 2575181 h 6857999"/>
              <a:gd name="connsiteX414" fmla="*/ 5287919 w 5913439"/>
              <a:gd name="connsiteY414" fmla="*/ 2584162 h 6857999"/>
              <a:gd name="connsiteX415" fmla="*/ 5287919 w 5913439"/>
              <a:gd name="connsiteY415" fmla="*/ 2592693 h 6857999"/>
              <a:gd name="connsiteX416" fmla="*/ 5287919 w 5913439"/>
              <a:gd name="connsiteY416" fmla="*/ 2601225 h 6857999"/>
              <a:gd name="connsiteX417" fmla="*/ 5287021 w 5913439"/>
              <a:gd name="connsiteY417" fmla="*/ 2609757 h 6857999"/>
              <a:gd name="connsiteX418" fmla="*/ 5286123 w 5913439"/>
              <a:gd name="connsiteY418" fmla="*/ 2618738 h 6857999"/>
              <a:gd name="connsiteX419" fmla="*/ 5284776 w 5913439"/>
              <a:gd name="connsiteY419" fmla="*/ 2627270 h 6857999"/>
              <a:gd name="connsiteX420" fmla="*/ 5282531 w 5913439"/>
              <a:gd name="connsiteY420" fmla="*/ 2635802 h 6857999"/>
              <a:gd name="connsiteX421" fmla="*/ 5279837 w 5913439"/>
              <a:gd name="connsiteY421" fmla="*/ 2644783 h 6857999"/>
              <a:gd name="connsiteX422" fmla="*/ 5282531 w 5913439"/>
              <a:gd name="connsiteY422" fmla="*/ 2649722 h 6857999"/>
              <a:gd name="connsiteX423" fmla="*/ 5284776 w 5913439"/>
              <a:gd name="connsiteY423" fmla="*/ 2655560 h 6857999"/>
              <a:gd name="connsiteX424" fmla="*/ 5286123 w 5913439"/>
              <a:gd name="connsiteY424" fmla="*/ 2660499 h 6857999"/>
              <a:gd name="connsiteX425" fmla="*/ 5287470 w 5913439"/>
              <a:gd name="connsiteY425" fmla="*/ 2665439 h 6857999"/>
              <a:gd name="connsiteX426" fmla="*/ 5287919 w 5913439"/>
              <a:gd name="connsiteY426" fmla="*/ 2670827 h 6857999"/>
              <a:gd name="connsiteX427" fmla="*/ 5288369 w 5913439"/>
              <a:gd name="connsiteY427" fmla="*/ 2675767 h 6857999"/>
              <a:gd name="connsiteX428" fmla="*/ 5288369 w 5913439"/>
              <a:gd name="connsiteY428" fmla="*/ 2680706 h 6857999"/>
              <a:gd name="connsiteX429" fmla="*/ 5287919 w 5913439"/>
              <a:gd name="connsiteY429" fmla="*/ 2686095 h 6857999"/>
              <a:gd name="connsiteX430" fmla="*/ 5286123 w 5913439"/>
              <a:gd name="connsiteY430" fmla="*/ 2696423 h 6857999"/>
              <a:gd name="connsiteX431" fmla="*/ 5283878 w 5913439"/>
              <a:gd name="connsiteY431" fmla="*/ 2706751 h 6857999"/>
              <a:gd name="connsiteX432" fmla="*/ 5278490 w 5913439"/>
              <a:gd name="connsiteY432" fmla="*/ 2727407 h 6857999"/>
              <a:gd name="connsiteX433" fmla="*/ 5276244 w 5913439"/>
              <a:gd name="connsiteY433" fmla="*/ 2747165 h 6857999"/>
              <a:gd name="connsiteX434" fmla="*/ 5273101 w 5913439"/>
              <a:gd name="connsiteY434" fmla="*/ 2766923 h 6857999"/>
              <a:gd name="connsiteX435" fmla="*/ 5270856 w 5913439"/>
              <a:gd name="connsiteY435" fmla="*/ 2776802 h 6857999"/>
              <a:gd name="connsiteX436" fmla="*/ 5268611 w 5913439"/>
              <a:gd name="connsiteY436" fmla="*/ 2786232 h 6857999"/>
              <a:gd name="connsiteX437" fmla="*/ 5265916 w 5913439"/>
              <a:gd name="connsiteY437" fmla="*/ 2795213 h 6857999"/>
              <a:gd name="connsiteX438" fmla="*/ 5262324 w 5913439"/>
              <a:gd name="connsiteY438" fmla="*/ 2805092 h 6857999"/>
              <a:gd name="connsiteX439" fmla="*/ 5259181 w 5913439"/>
              <a:gd name="connsiteY439" fmla="*/ 2813624 h 6857999"/>
              <a:gd name="connsiteX440" fmla="*/ 5255139 w 5913439"/>
              <a:gd name="connsiteY440" fmla="*/ 2822604 h 6857999"/>
              <a:gd name="connsiteX441" fmla="*/ 5250200 w 5913439"/>
              <a:gd name="connsiteY441" fmla="*/ 2830688 h 6857999"/>
              <a:gd name="connsiteX442" fmla="*/ 5244811 w 5913439"/>
              <a:gd name="connsiteY442" fmla="*/ 2839668 h 6857999"/>
              <a:gd name="connsiteX443" fmla="*/ 5238974 w 5913439"/>
              <a:gd name="connsiteY443" fmla="*/ 2847302 h 6857999"/>
              <a:gd name="connsiteX444" fmla="*/ 5232238 w 5913439"/>
              <a:gd name="connsiteY444" fmla="*/ 2854936 h 6857999"/>
              <a:gd name="connsiteX445" fmla="*/ 5224155 w 5913439"/>
              <a:gd name="connsiteY445" fmla="*/ 2861671 h 6857999"/>
              <a:gd name="connsiteX446" fmla="*/ 5216072 w 5913439"/>
              <a:gd name="connsiteY446" fmla="*/ 2868407 h 6857999"/>
              <a:gd name="connsiteX447" fmla="*/ 5216521 w 5913439"/>
              <a:gd name="connsiteY447" fmla="*/ 2869754 h 6857999"/>
              <a:gd name="connsiteX448" fmla="*/ 5216970 w 5913439"/>
              <a:gd name="connsiteY448" fmla="*/ 2871102 h 6857999"/>
              <a:gd name="connsiteX449" fmla="*/ 5216970 w 5913439"/>
              <a:gd name="connsiteY449" fmla="*/ 2872448 h 6857999"/>
              <a:gd name="connsiteX450" fmla="*/ 5216970 w 5913439"/>
              <a:gd name="connsiteY450" fmla="*/ 2874245 h 6857999"/>
              <a:gd name="connsiteX451" fmla="*/ 5215623 w 5913439"/>
              <a:gd name="connsiteY451" fmla="*/ 2876490 h 6857999"/>
              <a:gd name="connsiteX452" fmla="*/ 5213827 w 5913439"/>
              <a:gd name="connsiteY452" fmla="*/ 2879184 h 6857999"/>
              <a:gd name="connsiteX453" fmla="*/ 5211582 w 5913439"/>
              <a:gd name="connsiteY453" fmla="*/ 2881430 h 6857999"/>
              <a:gd name="connsiteX454" fmla="*/ 5208888 w 5913439"/>
              <a:gd name="connsiteY454" fmla="*/ 2883675 h 6857999"/>
              <a:gd name="connsiteX455" fmla="*/ 5203499 w 5913439"/>
              <a:gd name="connsiteY455" fmla="*/ 2888165 h 6857999"/>
              <a:gd name="connsiteX456" fmla="*/ 5200805 w 5913439"/>
              <a:gd name="connsiteY456" fmla="*/ 2890410 h 6857999"/>
              <a:gd name="connsiteX457" fmla="*/ 5199009 w 5913439"/>
              <a:gd name="connsiteY457" fmla="*/ 2893105 h 6857999"/>
              <a:gd name="connsiteX458" fmla="*/ 5198110 w 5913439"/>
              <a:gd name="connsiteY458" fmla="*/ 2895350 h 6857999"/>
              <a:gd name="connsiteX459" fmla="*/ 5198110 w 5913439"/>
              <a:gd name="connsiteY459" fmla="*/ 2896697 h 6857999"/>
              <a:gd name="connsiteX460" fmla="*/ 5198110 w 5913439"/>
              <a:gd name="connsiteY460" fmla="*/ 2897595 h 6857999"/>
              <a:gd name="connsiteX461" fmla="*/ 5198560 w 5913439"/>
              <a:gd name="connsiteY461" fmla="*/ 2898942 h 6857999"/>
              <a:gd name="connsiteX462" fmla="*/ 5199009 w 5913439"/>
              <a:gd name="connsiteY462" fmla="*/ 2900289 h 6857999"/>
              <a:gd name="connsiteX463" fmla="*/ 5201703 w 5913439"/>
              <a:gd name="connsiteY463" fmla="*/ 2902984 h 6857999"/>
              <a:gd name="connsiteX464" fmla="*/ 5205744 w 5913439"/>
              <a:gd name="connsiteY464" fmla="*/ 2905678 h 6857999"/>
              <a:gd name="connsiteX465" fmla="*/ 5212031 w 5913439"/>
              <a:gd name="connsiteY465" fmla="*/ 2908372 h 6857999"/>
              <a:gd name="connsiteX466" fmla="*/ 5216970 w 5913439"/>
              <a:gd name="connsiteY466" fmla="*/ 2911515 h 6857999"/>
              <a:gd name="connsiteX467" fmla="*/ 5221461 w 5913439"/>
              <a:gd name="connsiteY467" fmla="*/ 2914210 h 6857999"/>
              <a:gd name="connsiteX468" fmla="*/ 5225502 w 5913439"/>
              <a:gd name="connsiteY468" fmla="*/ 2917802 h 6857999"/>
              <a:gd name="connsiteX469" fmla="*/ 5229544 w 5913439"/>
              <a:gd name="connsiteY469" fmla="*/ 2921394 h 6857999"/>
              <a:gd name="connsiteX470" fmla="*/ 5232687 w 5913439"/>
              <a:gd name="connsiteY470" fmla="*/ 2924987 h 6857999"/>
              <a:gd name="connsiteX471" fmla="*/ 5235381 w 5913439"/>
              <a:gd name="connsiteY471" fmla="*/ 2929028 h 6857999"/>
              <a:gd name="connsiteX472" fmla="*/ 5237177 w 5913439"/>
              <a:gd name="connsiteY472" fmla="*/ 2933070 h 6857999"/>
              <a:gd name="connsiteX473" fmla="*/ 5238525 w 5913439"/>
              <a:gd name="connsiteY473" fmla="*/ 2937111 h 6857999"/>
              <a:gd name="connsiteX474" fmla="*/ 5239423 w 5913439"/>
              <a:gd name="connsiteY474" fmla="*/ 2940704 h 6857999"/>
              <a:gd name="connsiteX475" fmla="*/ 5239423 w 5913439"/>
              <a:gd name="connsiteY475" fmla="*/ 2944745 h 6857999"/>
              <a:gd name="connsiteX476" fmla="*/ 5238974 w 5913439"/>
              <a:gd name="connsiteY476" fmla="*/ 2948337 h 6857999"/>
              <a:gd name="connsiteX477" fmla="*/ 5238075 w 5913439"/>
              <a:gd name="connsiteY477" fmla="*/ 2951481 h 6857999"/>
              <a:gd name="connsiteX478" fmla="*/ 5236728 w 5913439"/>
              <a:gd name="connsiteY478" fmla="*/ 2954175 h 6857999"/>
              <a:gd name="connsiteX479" fmla="*/ 5234483 w 5913439"/>
              <a:gd name="connsiteY479" fmla="*/ 2956420 h 6857999"/>
              <a:gd name="connsiteX480" fmla="*/ 5231340 w 5913439"/>
              <a:gd name="connsiteY480" fmla="*/ 2957767 h 6857999"/>
              <a:gd name="connsiteX481" fmla="*/ 5227747 w 5913439"/>
              <a:gd name="connsiteY481" fmla="*/ 2958665 h 6857999"/>
              <a:gd name="connsiteX482" fmla="*/ 5222359 w 5913439"/>
              <a:gd name="connsiteY482" fmla="*/ 2959563 h 6857999"/>
              <a:gd name="connsiteX483" fmla="*/ 5217419 w 5913439"/>
              <a:gd name="connsiteY483" fmla="*/ 2960461 h 6857999"/>
              <a:gd name="connsiteX484" fmla="*/ 5212480 w 5913439"/>
              <a:gd name="connsiteY484" fmla="*/ 2962258 h 6857999"/>
              <a:gd name="connsiteX485" fmla="*/ 5207540 w 5913439"/>
              <a:gd name="connsiteY485" fmla="*/ 2963605 h 6857999"/>
              <a:gd name="connsiteX486" fmla="*/ 5199009 w 5913439"/>
              <a:gd name="connsiteY486" fmla="*/ 2967646 h 6857999"/>
              <a:gd name="connsiteX487" fmla="*/ 5190028 w 5913439"/>
              <a:gd name="connsiteY487" fmla="*/ 2972586 h 6857999"/>
              <a:gd name="connsiteX488" fmla="*/ 5181945 w 5913439"/>
              <a:gd name="connsiteY488" fmla="*/ 2977974 h 6857999"/>
              <a:gd name="connsiteX489" fmla="*/ 5174311 w 5913439"/>
              <a:gd name="connsiteY489" fmla="*/ 2984710 h 6857999"/>
              <a:gd name="connsiteX490" fmla="*/ 5159493 w 5913439"/>
              <a:gd name="connsiteY490" fmla="*/ 2997283 h 6857999"/>
              <a:gd name="connsiteX491" fmla="*/ 5151859 w 5913439"/>
              <a:gd name="connsiteY491" fmla="*/ 3003121 h 6857999"/>
              <a:gd name="connsiteX492" fmla="*/ 5144225 w 5913439"/>
              <a:gd name="connsiteY492" fmla="*/ 3009407 h 6857999"/>
              <a:gd name="connsiteX493" fmla="*/ 5136591 w 5913439"/>
              <a:gd name="connsiteY493" fmla="*/ 3014796 h 6857999"/>
              <a:gd name="connsiteX494" fmla="*/ 5128509 w 5913439"/>
              <a:gd name="connsiteY494" fmla="*/ 3019735 h 6857999"/>
              <a:gd name="connsiteX495" fmla="*/ 5119977 w 5913439"/>
              <a:gd name="connsiteY495" fmla="*/ 3024226 h 6857999"/>
              <a:gd name="connsiteX496" fmla="*/ 5115486 w 5913439"/>
              <a:gd name="connsiteY496" fmla="*/ 3026022 h 6857999"/>
              <a:gd name="connsiteX497" fmla="*/ 5110996 w 5913439"/>
              <a:gd name="connsiteY497" fmla="*/ 3027369 h 6857999"/>
              <a:gd name="connsiteX498" fmla="*/ 5106056 w 5913439"/>
              <a:gd name="connsiteY498" fmla="*/ 3028267 h 6857999"/>
              <a:gd name="connsiteX499" fmla="*/ 5101566 w 5913439"/>
              <a:gd name="connsiteY499" fmla="*/ 3029165 h 6857999"/>
              <a:gd name="connsiteX500" fmla="*/ 5096177 w 5913439"/>
              <a:gd name="connsiteY500" fmla="*/ 3029614 h 6857999"/>
              <a:gd name="connsiteX501" fmla="*/ 5091238 w 5913439"/>
              <a:gd name="connsiteY501" fmla="*/ 3030064 h 6857999"/>
              <a:gd name="connsiteX502" fmla="*/ 5053967 w 5913439"/>
              <a:gd name="connsiteY502" fmla="*/ 3033656 h 6857999"/>
              <a:gd name="connsiteX503" fmla="*/ 4972690 w 5913439"/>
              <a:gd name="connsiteY503" fmla="*/ 3035901 h 6857999"/>
              <a:gd name="connsiteX504" fmla="*/ 4869859 w 5913439"/>
              <a:gd name="connsiteY504" fmla="*/ 3054312 h 6857999"/>
              <a:gd name="connsiteX505" fmla="*/ 4868511 w 5913439"/>
              <a:gd name="connsiteY505" fmla="*/ 3071376 h 6857999"/>
              <a:gd name="connsiteX506" fmla="*/ 4867613 w 5913439"/>
              <a:gd name="connsiteY506" fmla="*/ 3088439 h 6857999"/>
              <a:gd name="connsiteX507" fmla="*/ 4867164 w 5913439"/>
              <a:gd name="connsiteY507" fmla="*/ 3106401 h 6857999"/>
              <a:gd name="connsiteX508" fmla="*/ 4867613 w 5913439"/>
              <a:gd name="connsiteY508" fmla="*/ 3123465 h 6857999"/>
              <a:gd name="connsiteX509" fmla="*/ 4868062 w 5913439"/>
              <a:gd name="connsiteY509" fmla="*/ 3158490 h 6857999"/>
              <a:gd name="connsiteX510" fmla="*/ 4867613 w 5913439"/>
              <a:gd name="connsiteY510" fmla="*/ 3176452 h 6857999"/>
              <a:gd name="connsiteX511" fmla="*/ 4867164 w 5913439"/>
              <a:gd name="connsiteY511" fmla="*/ 3193516 h 6857999"/>
              <a:gd name="connsiteX512" fmla="*/ 4865368 w 5913439"/>
              <a:gd name="connsiteY512" fmla="*/ 3210579 h 6857999"/>
              <a:gd name="connsiteX513" fmla="*/ 4864021 w 5913439"/>
              <a:gd name="connsiteY513" fmla="*/ 3219111 h 6857999"/>
              <a:gd name="connsiteX514" fmla="*/ 4862225 w 5913439"/>
              <a:gd name="connsiteY514" fmla="*/ 3227194 h 6857999"/>
              <a:gd name="connsiteX515" fmla="*/ 4860429 w 5913439"/>
              <a:gd name="connsiteY515" fmla="*/ 3235277 h 6857999"/>
              <a:gd name="connsiteX516" fmla="*/ 4858183 w 5913439"/>
              <a:gd name="connsiteY516" fmla="*/ 3243809 h 6857999"/>
              <a:gd name="connsiteX517" fmla="*/ 4855040 w 5913439"/>
              <a:gd name="connsiteY517" fmla="*/ 3251892 h 6857999"/>
              <a:gd name="connsiteX518" fmla="*/ 4851897 w 5913439"/>
              <a:gd name="connsiteY518" fmla="*/ 3259975 h 6857999"/>
              <a:gd name="connsiteX519" fmla="*/ 4848304 w 5913439"/>
              <a:gd name="connsiteY519" fmla="*/ 3267608 h 6857999"/>
              <a:gd name="connsiteX520" fmla="*/ 4844263 w 5913439"/>
              <a:gd name="connsiteY520" fmla="*/ 3275242 h 6857999"/>
              <a:gd name="connsiteX521" fmla="*/ 4839773 w 5913439"/>
              <a:gd name="connsiteY521" fmla="*/ 3283325 h 6857999"/>
              <a:gd name="connsiteX522" fmla="*/ 4834384 w 5913439"/>
              <a:gd name="connsiteY522" fmla="*/ 3290510 h 6857999"/>
              <a:gd name="connsiteX523" fmla="*/ 4828546 w 5913439"/>
              <a:gd name="connsiteY523" fmla="*/ 3297694 h 6857999"/>
              <a:gd name="connsiteX524" fmla="*/ 4822260 w 5913439"/>
              <a:gd name="connsiteY524" fmla="*/ 3304879 h 6857999"/>
              <a:gd name="connsiteX525" fmla="*/ 4814626 w 5913439"/>
              <a:gd name="connsiteY525" fmla="*/ 3312064 h 6857999"/>
              <a:gd name="connsiteX526" fmla="*/ 4806992 w 5913439"/>
              <a:gd name="connsiteY526" fmla="*/ 3319249 h 6857999"/>
              <a:gd name="connsiteX527" fmla="*/ 4809237 w 5913439"/>
              <a:gd name="connsiteY527" fmla="*/ 3329128 h 6857999"/>
              <a:gd name="connsiteX528" fmla="*/ 4811034 w 5913439"/>
              <a:gd name="connsiteY528" fmla="*/ 3338108 h 6857999"/>
              <a:gd name="connsiteX529" fmla="*/ 4812381 w 5913439"/>
              <a:gd name="connsiteY529" fmla="*/ 3347089 h 6857999"/>
              <a:gd name="connsiteX530" fmla="*/ 4812830 w 5913439"/>
              <a:gd name="connsiteY530" fmla="*/ 3355621 h 6857999"/>
              <a:gd name="connsiteX531" fmla="*/ 4812830 w 5913439"/>
              <a:gd name="connsiteY531" fmla="*/ 3363704 h 6857999"/>
              <a:gd name="connsiteX532" fmla="*/ 4811932 w 5913439"/>
              <a:gd name="connsiteY532" fmla="*/ 3371338 h 6857999"/>
              <a:gd name="connsiteX533" fmla="*/ 4811034 w 5913439"/>
              <a:gd name="connsiteY533" fmla="*/ 3378073 h 6857999"/>
              <a:gd name="connsiteX534" fmla="*/ 4809237 w 5913439"/>
              <a:gd name="connsiteY534" fmla="*/ 3384809 h 6857999"/>
              <a:gd name="connsiteX535" fmla="*/ 4806992 w 5913439"/>
              <a:gd name="connsiteY535" fmla="*/ 3391545 h 6857999"/>
              <a:gd name="connsiteX536" fmla="*/ 4804298 w 5913439"/>
              <a:gd name="connsiteY536" fmla="*/ 3397382 h 6857999"/>
              <a:gd name="connsiteX537" fmla="*/ 4801155 w 5913439"/>
              <a:gd name="connsiteY537" fmla="*/ 3403220 h 6857999"/>
              <a:gd name="connsiteX538" fmla="*/ 4798011 w 5913439"/>
              <a:gd name="connsiteY538" fmla="*/ 3408159 h 6857999"/>
              <a:gd name="connsiteX539" fmla="*/ 4793970 w 5913439"/>
              <a:gd name="connsiteY539" fmla="*/ 3413099 h 6857999"/>
              <a:gd name="connsiteX540" fmla="*/ 4789929 w 5913439"/>
              <a:gd name="connsiteY540" fmla="*/ 3418038 h 6857999"/>
              <a:gd name="connsiteX541" fmla="*/ 4785438 w 5913439"/>
              <a:gd name="connsiteY541" fmla="*/ 3422529 h 6857999"/>
              <a:gd name="connsiteX542" fmla="*/ 4780050 w 5913439"/>
              <a:gd name="connsiteY542" fmla="*/ 3427019 h 6857999"/>
              <a:gd name="connsiteX543" fmla="*/ 4775110 w 5913439"/>
              <a:gd name="connsiteY543" fmla="*/ 3431061 h 6857999"/>
              <a:gd name="connsiteX544" fmla="*/ 4769722 w 5913439"/>
              <a:gd name="connsiteY544" fmla="*/ 3435102 h 6857999"/>
              <a:gd name="connsiteX545" fmla="*/ 4758495 w 5913439"/>
              <a:gd name="connsiteY545" fmla="*/ 3441838 h 6857999"/>
              <a:gd name="connsiteX546" fmla="*/ 4746371 w 5913439"/>
              <a:gd name="connsiteY546" fmla="*/ 3448573 h 6857999"/>
              <a:gd name="connsiteX547" fmla="*/ 4733349 w 5913439"/>
              <a:gd name="connsiteY547" fmla="*/ 3454860 h 6857999"/>
              <a:gd name="connsiteX548" fmla="*/ 4707304 w 5913439"/>
              <a:gd name="connsiteY548" fmla="*/ 3466984 h 6857999"/>
              <a:gd name="connsiteX549" fmla="*/ 4694282 w 5913439"/>
              <a:gd name="connsiteY549" fmla="*/ 3472822 h 6857999"/>
              <a:gd name="connsiteX550" fmla="*/ 4682158 w 5913439"/>
              <a:gd name="connsiteY550" fmla="*/ 3479108 h 6857999"/>
              <a:gd name="connsiteX551" fmla="*/ 4547444 w 5913439"/>
              <a:gd name="connsiteY551" fmla="*/ 3506500 h 6857999"/>
              <a:gd name="connsiteX552" fmla="*/ 4563610 w 5913439"/>
              <a:gd name="connsiteY552" fmla="*/ 3544669 h 6857999"/>
              <a:gd name="connsiteX553" fmla="*/ 4572591 w 5913439"/>
              <a:gd name="connsiteY553" fmla="*/ 3546914 h 6857999"/>
              <a:gd name="connsiteX554" fmla="*/ 4582021 w 5913439"/>
              <a:gd name="connsiteY554" fmla="*/ 3548261 h 6857999"/>
              <a:gd name="connsiteX555" fmla="*/ 4601779 w 5913439"/>
              <a:gd name="connsiteY555" fmla="*/ 3547812 h 6857999"/>
              <a:gd name="connsiteX556" fmla="*/ 4620639 w 5913439"/>
              <a:gd name="connsiteY556" fmla="*/ 3548710 h 6857999"/>
              <a:gd name="connsiteX557" fmla="*/ 4639947 w 5913439"/>
              <a:gd name="connsiteY557" fmla="*/ 3550058 h 6857999"/>
              <a:gd name="connsiteX558" fmla="*/ 4658359 w 5913439"/>
              <a:gd name="connsiteY558" fmla="*/ 3552303 h 6857999"/>
              <a:gd name="connsiteX559" fmla="*/ 4677218 w 5913439"/>
              <a:gd name="connsiteY559" fmla="*/ 3554997 h 6857999"/>
              <a:gd name="connsiteX560" fmla="*/ 4695180 w 5913439"/>
              <a:gd name="connsiteY560" fmla="*/ 3558589 h 6857999"/>
              <a:gd name="connsiteX561" fmla="*/ 4713591 w 5913439"/>
              <a:gd name="connsiteY561" fmla="*/ 3563080 h 6857999"/>
              <a:gd name="connsiteX562" fmla="*/ 4731553 w 5913439"/>
              <a:gd name="connsiteY562" fmla="*/ 3568019 h 6857999"/>
              <a:gd name="connsiteX563" fmla="*/ 4749514 w 5913439"/>
              <a:gd name="connsiteY563" fmla="*/ 3573857 h 6857999"/>
              <a:gd name="connsiteX564" fmla="*/ 4767027 w 5913439"/>
              <a:gd name="connsiteY564" fmla="*/ 3579695 h 6857999"/>
              <a:gd name="connsiteX565" fmla="*/ 4784540 w 5913439"/>
              <a:gd name="connsiteY565" fmla="*/ 3586430 h 6857999"/>
              <a:gd name="connsiteX566" fmla="*/ 4802053 w 5913439"/>
              <a:gd name="connsiteY566" fmla="*/ 3593166 h 6857999"/>
              <a:gd name="connsiteX567" fmla="*/ 4819116 w 5913439"/>
              <a:gd name="connsiteY567" fmla="*/ 3600800 h 6857999"/>
              <a:gd name="connsiteX568" fmla="*/ 4836629 w 5913439"/>
              <a:gd name="connsiteY568" fmla="*/ 3608882 h 6857999"/>
              <a:gd name="connsiteX569" fmla="*/ 4853244 w 5913439"/>
              <a:gd name="connsiteY569" fmla="*/ 3616965 h 6857999"/>
              <a:gd name="connsiteX570" fmla="*/ 4870757 w 5913439"/>
              <a:gd name="connsiteY570" fmla="*/ 3625497 h 6857999"/>
              <a:gd name="connsiteX571" fmla="*/ 4871206 w 5913439"/>
              <a:gd name="connsiteY571" fmla="*/ 3625497 h 6857999"/>
              <a:gd name="connsiteX572" fmla="*/ 4885575 w 5913439"/>
              <a:gd name="connsiteY572" fmla="*/ 3629089 h 6857999"/>
              <a:gd name="connsiteX573" fmla="*/ 4899046 w 5913439"/>
              <a:gd name="connsiteY573" fmla="*/ 3633131 h 6857999"/>
              <a:gd name="connsiteX574" fmla="*/ 4911171 w 5913439"/>
              <a:gd name="connsiteY574" fmla="*/ 3638070 h 6857999"/>
              <a:gd name="connsiteX575" fmla="*/ 4917008 w 5913439"/>
              <a:gd name="connsiteY575" fmla="*/ 3640765 h 6857999"/>
              <a:gd name="connsiteX576" fmla="*/ 4922397 w 5913439"/>
              <a:gd name="connsiteY576" fmla="*/ 3643459 h 6857999"/>
              <a:gd name="connsiteX577" fmla="*/ 4927785 w 5913439"/>
              <a:gd name="connsiteY577" fmla="*/ 3647051 h 6857999"/>
              <a:gd name="connsiteX578" fmla="*/ 4932725 w 5913439"/>
              <a:gd name="connsiteY578" fmla="*/ 3650195 h 6857999"/>
              <a:gd name="connsiteX579" fmla="*/ 4937664 w 5913439"/>
              <a:gd name="connsiteY579" fmla="*/ 3653338 h 6857999"/>
              <a:gd name="connsiteX580" fmla="*/ 4942155 w 5913439"/>
              <a:gd name="connsiteY580" fmla="*/ 3656930 h 6857999"/>
              <a:gd name="connsiteX581" fmla="*/ 4946196 w 5913439"/>
              <a:gd name="connsiteY581" fmla="*/ 3660972 h 6857999"/>
              <a:gd name="connsiteX582" fmla="*/ 4949789 w 5913439"/>
              <a:gd name="connsiteY582" fmla="*/ 3665013 h 6857999"/>
              <a:gd name="connsiteX583" fmla="*/ 4953381 w 5913439"/>
              <a:gd name="connsiteY583" fmla="*/ 3669054 h 6857999"/>
              <a:gd name="connsiteX584" fmla="*/ 4956973 w 5913439"/>
              <a:gd name="connsiteY584" fmla="*/ 3673545 h 6857999"/>
              <a:gd name="connsiteX585" fmla="*/ 4960117 w 5913439"/>
              <a:gd name="connsiteY585" fmla="*/ 3678035 h 6857999"/>
              <a:gd name="connsiteX586" fmla="*/ 4962811 w 5913439"/>
              <a:gd name="connsiteY586" fmla="*/ 3682975 h 6857999"/>
              <a:gd name="connsiteX587" fmla="*/ 4965505 w 5913439"/>
              <a:gd name="connsiteY587" fmla="*/ 3687914 h 6857999"/>
              <a:gd name="connsiteX588" fmla="*/ 4968199 w 5913439"/>
              <a:gd name="connsiteY588" fmla="*/ 3693303 h 6857999"/>
              <a:gd name="connsiteX589" fmla="*/ 4969996 w 5913439"/>
              <a:gd name="connsiteY589" fmla="*/ 3698691 h 6857999"/>
              <a:gd name="connsiteX590" fmla="*/ 4971792 w 5913439"/>
              <a:gd name="connsiteY590" fmla="*/ 3704080 h 6857999"/>
              <a:gd name="connsiteX591" fmla="*/ 4973588 w 5913439"/>
              <a:gd name="connsiteY591" fmla="*/ 3709918 h 6857999"/>
              <a:gd name="connsiteX592" fmla="*/ 4974935 w 5913439"/>
              <a:gd name="connsiteY592" fmla="*/ 3715755 h 6857999"/>
              <a:gd name="connsiteX593" fmla="*/ 4975833 w 5913439"/>
              <a:gd name="connsiteY593" fmla="*/ 3722491 h 6857999"/>
              <a:gd name="connsiteX594" fmla="*/ 4976731 w 5913439"/>
              <a:gd name="connsiteY594" fmla="*/ 3728777 h 6857999"/>
              <a:gd name="connsiteX595" fmla="*/ 4977180 w 5913439"/>
              <a:gd name="connsiteY595" fmla="*/ 3742249 h 6857999"/>
              <a:gd name="connsiteX596" fmla="*/ 4977180 w 5913439"/>
              <a:gd name="connsiteY596" fmla="*/ 3757067 h 6857999"/>
              <a:gd name="connsiteX597" fmla="*/ 4975833 w 5913439"/>
              <a:gd name="connsiteY597" fmla="*/ 3771886 h 6857999"/>
              <a:gd name="connsiteX598" fmla="*/ 4974935 w 5913439"/>
              <a:gd name="connsiteY598" fmla="*/ 3784908 h 6857999"/>
              <a:gd name="connsiteX599" fmla="*/ 4974037 w 5913439"/>
              <a:gd name="connsiteY599" fmla="*/ 3797930 h 6857999"/>
              <a:gd name="connsiteX600" fmla="*/ 4974037 w 5913439"/>
              <a:gd name="connsiteY600" fmla="*/ 3810504 h 6857999"/>
              <a:gd name="connsiteX601" fmla="*/ 4974486 w 5913439"/>
              <a:gd name="connsiteY601" fmla="*/ 3823526 h 6857999"/>
              <a:gd name="connsiteX602" fmla="*/ 4975384 w 5913439"/>
              <a:gd name="connsiteY602" fmla="*/ 3849571 h 6857999"/>
              <a:gd name="connsiteX603" fmla="*/ 4975833 w 5913439"/>
              <a:gd name="connsiteY603" fmla="*/ 3876064 h 6857999"/>
              <a:gd name="connsiteX604" fmla="*/ 4975833 w 5913439"/>
              <a:gd name="connsiteY604" fmla="*/ 3888638 h 6857999"/>
              <a:gd name="connsiteX605" fmla="*/ 4975384 w 5913439"/>
              <a:gd name="connsiteY605" fmla="*/ 3901660 h 6857999"/>
              <a:gd name="connsiteX606" fmla="*/ 4974037 w 5913439"/>
              <a:gd name="connsiteY606" fmla="*/ 3914682 h 6857999"/>
              <a:gd name="connsiteX607" fmla="*/ 4972241 w 5913439"/>
              <a:gd name="connsiteY607" fmla="*/ 3927255 h 6857999"/>
              <a:gd name="connsiteX608" fmla="*/ 4969547 w 5913439"/>
              <a:gd name="connsiteY608" fmla="*/ 3940278 h 6857999"/>
              <a:gd name="connsiteX609" fmla="*/ 4965056 w 5913439"/>
              <a:gd name="connsiteY609" fmla="*/ 3952851 h 6857999"/>
              <a:gd name="connsiteX610" fmla="*/ 4962811 w 5913439"/>
              <a:gd name="connsiteY610" fmla="*/ 3959138 h 6857999"/>
              <a:gd name="connsiteX611" fmla="*/ 4960566 w 5913439"/>
              <a:gd name="connsiteY611" fmla="*/ 3965424 h 6857999"/>
              <a:gd name="connsiteX612" fmla="*/ 4957422 w 5913439"/>
              <a:gd name="connsiteY612" fmla="*/ 3971262 h 6857999"/>
              <a:gd name="connsiteX613" fmla="*/ 4954279 w 5913439"/>
              <a:gd name="connsiteY613" fmla="*/ 3977997 h 6857999"/>
              <a:gd name="connsiteX614" fmla="*/ 4951585 w 5913439"/>
              <a:gd name="connsiteY614" fmla="*/ 3984733 h 6857999"/>
              <a:gd name="connsiteX615" fmla="*/ 4948441 w 5913439"/>
              <a:gd name="connsiteY615" fmla="*/ 3991918 h 6857999"/>
              <a:gd name="connsiteX616" fmla="*/ 4945298 w 5913439"/>
              <a:gd name="connsiteY616" fmla="*/ 3998205 h 6857999"/>
              <a:gd name="connsiteX617" fmla="*/ 4941706 w 5913439"/>
              <a:gd name="connsiteY617" fmla="*/ 4004940 h 6857999"/>
              <a:gd name="connsiteX618" fmla="*/ 4934072 w 5913439"/>
              <a:gd name="connsiteY618" fmla="*/ 4017513 h 6857999"/>
              <a:gd name="connsiteX619" fmla="*/ 4925540 w 5913439"/>
              <a:gd name="connsiteY619" fmla="*/ 4029638 h 6857999"/>
              <a:gd name="connsiteX620" fmla="*/ 4916559 w 5913439"/>
              <a:gd name="connsiteY620" fmla="*/ 4040864 h 6857999"/>
              <a:gd name="connsiteX621" fmla="*/ 4907129 w 5913439"/>
              <a:gd name="connsiteY621" fmla="*/ 4052090 h 6857999"/>
              <a:gd name="connsiteX622" fmla="*/ 4897250 w 5913439"/>
              <a:gd name="connsiteY622" fmla="*/ 4062867 h 6857999"/>
              <a:gd name="connsiteX623" fmla="*/ 4886922 w 5913439"/>
              <a:gd name="connsiteY623" fmla="*/ 4073195 h 6857999"/>
              <a:gd name="connsiteX624" fmla="*/ 4866266 w 5913439"/>
              <a:gd name="connsiteY624" fmla="*/ 4093851 h 6857999"/>
              <a:gd name="connsiteX625" fmla="*/ 4845161 w 5913439"/>
              <a:gd name="connsiteY625" fmla="*/ 4114058 h 6857999"/>
              <a:gd name="connsiteX626" fmla="*/ 4834833 w 5913439"/>
              <a:gd name="connsiteY626" fmla="*/ 4125284 h 6857999"/>
              <a:gd name="connsiteX627" fmla="*/ 4825403 w 5913439"/>
              <a:gd name="connsiteY627" fmla="*/ 4136061 h 6857999"/>
              <a:gd name="connsiteX628" fmla="*/ 4815524 w 5913439"/>
              <a:gd name="connsiteY628" fmla="*/ 4147287 h 6857999"/>
              <a:gd name="connsiteX629" fmla="*/ 4806992 w 5913439"/>
              <a:gd name="connsiteY629" fmla="*/ 4159412 h 6857999"/>
              <a:gd name="connsiteX630" fmla="*/ 4799808 w 5913439"/>
              <a:gd name="connsiteY630" fmla="*/ 4168842 h 6857999"/>
              <a:gd name="connsiteX631" fmla="*/ 4791725 w 5913439"/>
              <a:gd name="connsiteY631" fmla="*/ 4177823 h 6857999"/>
              <a:gd name="connsiteX632" fmla="*/ 4783642 w 5913439"/>
              <a:gd name="connsiteY632" fmla="*/ 4185456 h 6857999"/>
              <a:gd name="connsiteX633" fmla="*/ 4774212 w 5913439"/>
              <a:gd name="connsiteY633" fmla="*/ 4192192 h 6857999"/>
              <a:gd name="connsiteX634" fmla="*/ 4764782 w 5913439"/>
              <a:gd name="connsiteY634" fmla="*/ 4198479 h 6857999"/>
              <a:gd name="connsiteX635" fmla="*/ 4755352 w 5913439"/>
              <a:gd name="connsiteY635" fmla="*/ 4203867 h 6857999"/>
              <a:gd name="connsiteX636" fmla="*/ 4745024 w 5913439"/>
              <a:gd name="connsiteY636" fmla="*/ 4207909 h 6857999"/>
              <a:gd name="connsiteX637" fmla="*/ 4734696 w 5913439"/>
              <a:gd name="connsiteY637" fmla="*/ 4211501 h 6857999"/>
              <a:gd name="connsiteX638" fmla="*/ 4724368 w 5913439"/>
              <a:gd name="connsiteY638" fmla="*/ 4214195 h 6857999"/>
              <a:gd name="connsiteX639" fmla="*/ 4713142 w 5913439"/>
              <a:gd name="connsiteY639" fmla="*/ 4215991 h 6857999"/>
              <a:gd name="connsiteX640" fmla="*/ 4701916 w 5913439"/>
              <a:gd name="connsiteY640" fmla="*/ 4217338 h 6857999"/>
              <a:gd name="connsiteX641" fmla="*/ 4690690 w 5913439"/>
              <a:gd name="connsiteY641" fmla="*/ 4217788 h 6857999"/>
              <a:gd name="connsiteX642" fmla="*/ 4679014 w 5913439"/>
              <a:gd name="connsiteY642" fmla="*/ 4217788 h 6857999"/>
              <a:gd name="connsiteX643" fmla="*/ 4666890 w 5913439"/>
              <a:gd name="connsiteY643" fmla="*/ 4217338 h 6857999"/>
              <a:gd name="connsiteX644" fmla="*/ 4655216 w 5913439"/>
              <a:gd name="connsiteY644" fmla="*/ 4216440 h 6857999"/>
              <a:gd name="connsiteX645" fmla="*/ 4643091 w 5913439"/>
              <a:gd name="connsiteY645" fmla="*/ 4214644 h 6857999"/>
              <a:gd name="connsiteX646" fmla="*/ 4583817 w 5913439"/>
              <a:gd name="connsiteY646" fmla="*/ 4216889 h 6857999"/>
              <a:gd name="connsiteX647" fmla="*/ 4563610 w 5913439"/>
              <a:gd name="connsiteY647" fmla="*/ 4217338 h 6857999"/>
              <a:gd name="connsiteX648" fmla="*/ 4531728 w 5913439"/>
              <a:gd name="connsiteY648" fmla="*/ 4220931 h 6857999"/>
              <a:gd name="connsiteX649" fmla="*/ 4500294 w 5913439"/>
              <a:gd name="connsiteY649" fmla="*/ 4224074 h 6857999"/>
              <a:gd name="connsiteX650" fmla="*/ 4468412 w 5913439"/>
              <a:gd name="connsiteY650" fmla="*/ 4226768 h 6857999"/>
              <a:gd name="connsiteX651" fmla="*/ 4436979 w 5913439"/>
              <a:gd name="connsiteY651" fmla="*/ 4228565 h 6857999"/>
              <a:gd name="connsiteX652" fmla="*/ 4405097 w 5913439"/>
              <a:gd name="connsiteY652" fmla="*/ 4230361 h 6857999"/>
              <a:gd name="connsiteX653" fmla="*/ 4373664 w 5913439"/>
              <a:gd name="connsiteY653" fmla="*/ 4231708 h 6857999"/>
              <a:gd name="connsiteX654" fmla="*/ 4310797 w 5913439"/>
              <a:gd name="connsiteY654" fmla="*/ 4233953 h 6857999"/>
              <a:gd name="connsiteX655" fmla="*/ 4306757 w 5913439"/>
              <a:gd name="connsiteY655" fmla="*/ 4233953 h 6857999"/>
              <a:gd name="connsiteX656" fmla="*/ 4303164 w 5913439"/>
              <a:gd name="connsiteY656" fmla="*/ 4233953 h 6857999"/>
              <a:gd name="connsiteX657" fmla="*/ 4245686 w 5913439"/>
              <a:gd name="connsiteY657" fmla="*/ 4234851 h 6857999"/>
              <a:gd name="connsiteX658" fmla="*/ 4187759 w 5913439"/>
              <a:gd name="connsiteY658" fmla="*/ 4235300 h 6857999"/>
              <a:gd name="connsiteX659" fmla="*/ 4130730 w 5913439"/>
              <a:gd name="connsiteY659" fmla="*/ 4235749 h 6857999"/>
              <a:gd name="connsiteX660" fmla="*/ 4072804 w 5913439"/>
              <a:gd name="connsiteY660" fmla="*/ 4236647 h 6857999"/>
              <a:gd name="connsiteX661" fmla="*/ 3663724 w 5913439"/>
              <a:gd name="connsiteY661" fmla="*/ 4242485 h 6857999"/>
              <a:gd name="connsiteX662" fmla="*/ 3622860 w 5913439"/>
              <a:gd name="connsiteY662" fmla="*/ 4242485 h 6857999"/>
              <a:gd name="connsiteX663" fmla="*/ 3420341 w 5913439"/>
              <a:gd name="connsiteY663" fmla="*/ 4257303 h 6857999"/>
              <a:gd name="connsiteX664" fmla="*/ 3414055 w 5913439"/>
              <a:gd name="connsiteY664" fmla="*/ 4259549 h 6857999"/>
              <a:gd name="connsiteX665" fmla="*/ 3407319 w 5913439"/>
              <a:gd name="connsiteY665" fmla="*/ 4261345 h 6857999"/>
              <a:gd name="connsiteX666" fmla="*/ 3401032 w 5913439"/>
              <a:gd name="connsiteY666" fmla="*/ 4262692 h 6857999"/>
              <a:gd name="connsiteX667" fmla="*/ 3394746 w 5913439"/>
              <a:gd name="connsiteY667" fmla="*/ 4263590 h 6857999"/>
              <a:gd name="connsiteX668" fmla="*/ 3388459 w 5913439"/>
              <a:gd name="connsiteY668" fmla="*/ 4264488 h 6857999"/>
              <a:gd name="connsiteX669" fmla="*/ 3382172 w 5913439"/>
              <a:gd name="connsiteY669" fmla="*/ 4264937 h 6857999"/>
              <a:gd name="connsiteX670" fmla="*/ 3369150 w 5913439"/>
              <a:gd name="connsiteY670" fmla="*/ 4264937 h 6857999"/>
              <a:gd name="connsiteX671" fmla="*/ 3356577 w 5913439"/>
              <a:gd name="connsiteY671" fmla="*/ 4264488 h 6857999"/>
              <a:gd name="connsiteX672" fmla="*/ 3343554 w 5913439"/>
              <a:gd name="connsiteY672" fmla="*/ 4263590 h 6857999"/>
              <a:gd name="connsiteX673" fmla="*/ 3317959 w 5913439"/>
              <a:gd name="connsiteY673" fmla="*/ 4260447 h 6857999"/>
              <a:gd name="connsiteX674" fmla="*/ 3326042 w 5913439"/>
              <a:gd name="connsiteY674" fmla="*/ 4265835 h 6857999"/>
              <a:gd name="connsiteX675" fmla="*/ 3334574 w 5913439"/>
              <a:gd name="connsiteY675" fmla="*/ 4271224 h 6857999"/>
              <a:gd name="connsiteX676" fmla="*/ 3343554 w 5913439"/>
              <a:gd name="connsiteY676" fmla="*/ 4275714 h 6857999"/>
              <a:gd name="connsiteX677" fmla="*/ 3352086 w 5913439"/>
              <a:gd name="connsiteY677" fmla="*/ 4279307 h 6857999"/>
              <a:gd name="connsiteX678" fmla="*/ 3361067 w 5913439"/>
              <a:gd name="connsiteY678" fmla="*/ 4282899 h 6857999"/>
              <a:gd name="connsiteX679" fmla="*/ 3369599 w 5913439"/>
              <a:gd name="connsiteY679" fmla="*/ 4286042 h 6857999"/>
              <a:gd name="connsiteX680" fmla="*/ 3379029 w 5913439"/>
              <a:gd name="connsiteY680" fmla="*/ 4289186 h 6857999"/>
              <a:gd name="connsiteX681" fmla="*/ 3388010 w 5913439"/>
              <a:gd name="connsiteY681" fmla="*/ 4291431 h 6857999"/>
              <a:gd name="connsiteX682" fmla="*/ 3396991 w 5913439"/>
              <a:gd name="connsiteY682" fmla="*/ 4293676 h 6857999"/>
              <a:gd name="connsiteX683" fmla="*/ 3405972 w 5913439"/>
              <a:gd name="connsiteY683" fmla="*/ 4295472 h 6857999"/>
              <a:gd name="connsiteX684" fmla="*/ 3424383 w 5913439"/>
              <a:gd name="connsiteY684" fmla="*/ 4298167 h 6857999"/>
              <a:gd name="connsiteX685" fmla="*/ 3442793 w 5913439"/>
              <a:gd name="connsiteY685" fmla="*/ 4299963 h 6857999"/>
              <a:gd name="connsiteX686" fmla="*/ 3461653 w 5913439"/>
              <a:gd name="connsiteY686" fmla="*/ 4301310 h 6857999"/>
              <a:gd name="connsiteX687" fmla="*/ 3480513 w 5913439"/>
              <a:gd name="connsiteY687" fmla="*/ 4302208 h 6857999"/>
              <a:gd name="connsiteX688" fmla="*/ 3499373 w 5913439"/>
              <a:gd name="connsiteY688" fmla="*/ 4302657 h 6857999"/>
              <a:gd name="connsiteX689" fmla="*/ 3537093 w 5913439"/>
              <a:gd name="connsiteY689" fmla="*/ 4303555 h 6857999"/>
              <a:gd name="connsiteX690" fmla="*/ 3555953 w 5913439"/>
              <a:gd name="connsiteY690" fmla="*/ 4304004 h 6857999"/>
              <a:gd name="connsiteX691" fmla="*/ 3574813 w 5913439"/>
              <a:gd name="connsiteY691" fmla="*/ 4305351 h 6857999"/>
              <a:gd name="connsiteX692" fmla="*/ 3593223 w 5913439"/>
              <a:gd name="connsiteY692" fmla="*/ 4308046 h 6857999"/>
              <a:gd name="connsiteX693" fmla="*/ 3611634 w 5913439"/>
              <a:gd name="connsiteY693" fmla="*/ 4310740 h 6857999"/>
              <a:gd name="connsiteX694" fmla="*/ 3644415 w 5913439"/>
              <a:gd name="connsiteY694" fmla="*/ 4316577 h 6857999"/>
              <a:gd name="connsiteX695" fmla="*/ 3676746 w 5913439"/>
              <a:gd name="connsiteY695" fmla="*/ 4321068 h 6857999"/>
              <a:gd name="connsiteX696" fmla="*/ 3709526 w 5913439"/>
              <a:gd name="connsiteY696" fmla="*/ 4325558 h 6857999"/>
              <a:gd name="connsiteX697" fmla="*/ 3741857 w 5913439"/>
              <a:gd name="connsiteY697" fmla="*/ 4329600 h 6857999"/>
              <a:gd name="connsiteX698" fmla="*/ 3774638 w 5913439"/>
              <a:gd name="connsiteY698" fmla="*/ 4332743 h 6857999"/>
              <a:gd name="connsiteX699" fmla="*/ 3807418 w 5913439"/>
              <a:gd name="connsiteY699" fmla="*/ 4336335 h 6857999"/>
              <a:gd name="connsiteX700" fmla="*/ 3873428 w 5913439"/>
              <a:gd name="connsiteY700" fmla="*/ 4343071 h 6857999"/>
              <a:gd name="connsiteX701" fmla="*/ 3906208 w 5913439"/>
              <a:gd name="connsiteY701" fmla="*/ 4346214 h 6857999"/>
              <a:gd name="connsiteX702" fmla="*/ 3938988 w 5913439"/>
              <a:gd name="connsiteY702" fmla="*/ 4349807 h 6857999"/>
              <a:gd name="connsiteX703" fmla="*/ 3971768 w 5913439"/>
              <a:gd name="connsiteY703" fmla="*/ 4353399 h 6857999"/>
              <a:gd name="connsiteX704" fmla="*/ 4004549 w 5913439"/>
              <a:gd name="connsiteY704" fmla="*/ 4357890 h 6857999"/>
              <a:gd name="connsiteX705" fmla="*/ 4036880 w 5913439"/>
              <a:gd name="connsiteY705" fmla="*/ 4362829 h 6857999"/>
              <a:gd name="connsiteX706" fmla="*/ 4069211 w 5913439"/>
              <a:gd name="connsiteY706" fmla="*/ 4368667 h 6857999"/>
              <a:gd name="connsiteX707" fmla="*/ 4101992 w 5913439"/>
              <a:gd name="connsiteY707" fmla="*/ 4374953 h 6857999"/>
              <a:gd name="connsiteX708" fmla="*/ 4134323 w 5913439"/>
              <a:gd name="connsiteY708" fmla="*/ 4383036 h 6857999"/>
              <a:gd name="connsiteX709" fmla="*/ 5009961 w 5913439"/>
              <a:gd name="connsiteY709" fmla="*/ 4510565 h 6857999"/>
              <a:gd name="connsiteX710" fmla="*/ 5028371 w 5913439"/>
              <a:gd name="connsiteY710" fmla="*/ 4513259 h 6857999"/>
              <a:gd name="connsiteX711" fmla="*/ 5047231 w 5913439"/>
              <a:gd name="connsiteY711" fmla="*/ 4516402 h 6857999"/>
              <a:gd name="connsiteX712" fmla="*/ 5065642 w 5913439"/>
              <a:gd name="connsiteY712" fmla="*/ 4520444 h 6857999"/>
              <a:gd name="connsiteX713" fmla="*/ 5084053 w 5913439"/>
              <a:gd name="connsiteY713" fmla="*/ 4525383 h 6857999"/>
              <a:gd name="connsiteX714" fmla="*/ 5101566 w 5913439"/>
              <a:gd name="connsiteY714" fmla="*/ 4531221 h 6857999"/>
              <a:gd name="connsiteX715" fmla="*/ 5119528 w 5913439"/>
              <a:gd name="connsiteY715" fmla="*/ 4536610 h 6857999"/>
              <a:gd name="connsiteX716" fmla="*/ 5137040 w 5913439"/>
              <a:gd name="connsiteY716" fmla="*/ 4542896 h 6857999"/>
              <a:gd name="connsiteX717" fmla="*/ 5155002 w 5913439"/>
              <a:gd name="connsiteY717" fmla="*/ 4549183 h 6857999"/>
              <a:gd name="connsiteX718" fmla="*/ 5190028 w 5913439"/>
              <a:gd name="connsiteY718" fmla="*/ 4562205 h 6857999"/>
              <a:gd name="connsiteX719" fmla="*/ 5225053 w 5913439"/>
              <a:gd name="connsiteY719" fmla="*/ 4575676 h 6857999"/>
              <a:gd name="connsiteX720" fmla="*/ 5243015 w 5913439"/>
              <a:gd name="connsiteY720" fmla="*/ 4581514 h 6857999"/>
              <a:gd name="connsiteX721" fmla="*/ 5260528 w 5913439"/>
              <a:gd name="connsiteY721" fmla="*/ 4587352 h 6857999"/>
              <a:gd name="connsiteX722" fmla="*/ 5278939 w 5913439"/>
              <a:gd name="connsiteY722" fmla="*/ 4592740 h 6857999"/>
              <a:gd name="connsiteX723" fmla="*/ 5296900 w 5913439"/>
              <a:gd name="connsiteY723" fmla="*/ 4597680 h 6857999"/>
              <a:gd name="connsiteX724" fmla="*/ 5304534 w 5913439"/>
              <a:gd name="connsiteY724" fmla="*/ 4600374 h 6857999"/>
              <a:gd name="connsiteX725" fmla="*/ 5311719 w 5913439"/>
              <a:gd name="connsiteY725" fmla="*/ 4603068 h 6857999"/>
              <a:gd name="connsiteX726" fmla="*/ 5318455 w 5913439"/>
              <a:gd name="connsiteY726" fmla="*/ 4607110 h 6857999"/>
              <a:gd name="connsiteX727" fmla="*/ 5321598 w 5913439"/>
              <a:gd name="connsiteY727" fmla="*/ 4609355 h 6857999"/>
              <a:gd name="connsiteX728" fmla="*/ 5324292 w 5913439"/>
              <a:gd name="connsiteY728" fmla="*/ 4611600 h 6857999"/>
              <a:gd name="connsiteX729" fmla="*/ 5326986 w 5913439"/>
              <a:gd name="connsiteY729" fmla="*/ 4614294 h 6857999"/>
              <a:gd name="connsiteX730" fmla="*/ 5329232 w 5913439"/>
              <a:gd name="connsiteY730" fmla="*/ 4616989 h 6857999"/>
              <a:gd name="connsiteX731" fmla="*/ 5331028 w 5913439"/>
              <a:gd name="connsiteY731" fmla="*/ 4620132 h 6857999"/>
              <a:gd name="connsiteX732" fmla="*/ 5332824 w 5913439"/>
              <a:gd name="connsiteY732" fmla="*/ 4623275 h 6857999"/>
              <a:gd name="connsiteX733" fmla="*/ 5334171 w 5913439"/>
              <a:gd name="connsiteY733" fmla="*/ 4626868 h 6857999"/>
              <a:gd name="connsiteX734" fmla="*/ 5335069 w 5913439"/>
              <a:gd name="connsiteY734" fmla="*/ 4630460 h 6857999"/>
              <a:gd name="connsiteX735" fmla="*/ 5335518 w 5913439"/>
              <a:gd name="connsiteY735" fmla="*/ 4634501 h 6857999"/>
              <a:gd name="connsiteX736" fmla="*/ 5335518 w 5913439"/>
              <a:gd name="connsiteY736" fmla="*/ 4639441 h 6857999"/>
              <a:gd name="connsiteX737" fmla="*/ 5335069 w 5913439"/>
              <a:gd name="connsiteY737" fmla="*/ 4659648 h 6857999"/>
              <a:gd name="connsiteX738" fmla="*/ 5335069 w 5913439"/>
              <a:gd name="connsiteY738" fmla="*/ 4680304 h 6857999"/>
              <a:gd name="connsiteX739" fmla="*/ 5335518 w 5913439"/>
              <a:gd name="connsiteY739" fmla="*/ 4700960 h 6857999"/>
              <a:gd name="connsiteX740" fmla="*/ 5336416 w 5913439"/>
              <a:gd name="connsiteY740" fmla="*/ 4722065 h 6857999"/>
              <a:gd name="connsiteX741" fmla="*/ 5337314 w 5913439"/>
              <a:gd name="connsiteY741" fmla="*/ 4742721 h 6857999"/>
              <a:gd name="connsiteX742" fmla="*/ 5338213 w 5913439"/>
              <a:gd name="connsiteY742" fmla="*/ 4763826 h 6857999"/>
              <a:gd name="connsiteX743" fmla="*/ 5338213 w 5913439"/>
              <a:gd name="connsiteY743" fmla="*/ 4784482 h 6857999"/>
              <a:gd name="connsiteX744" fmla="*/ 5337763 w 5913439"/>
              <a:gd name="connsiteY744" fmla="*/ 4805138 h 6857999"/>
              <a:gd name="connsiteX745" fmla="*/ 5336416 w 5913439"/>
              <a:gd name="connsiteY745" fmla="*/ 4825795 h 6857999"/>
              <a:gd name="connsiteX746" fmla="*/ 5335518 w 5913439"/>
              <a:gd name="connsiteY746" fmla="*/ 4835674 h 6857999"/>
              <a:gd name="connsiteX747" fmla="*/ 5334171 w 5913439"/>
              <a:gd name="connsiteY747" fmla="*/ 4845553 h 6857999"/>
              <a:gd name="connsiteX748" fmla="*/ 5332375 w 5913439"/>
              <a:gd name="connsiteY748" fmla="*/ 4855432 h 6857999"/>
              <a:gd name="connsiteX749" fmla="*/ 5330130 w 5913439"/>
              <a:gd name="connsiteY749" fmla="*/ 4865760 h 6857999"/>
              <a:gd name="connsiteX750" fmla="*/ 5327885 w 5913439"/>
              <a:gd name="connsiteY750" fmla="*/ 4875639 h 6857999"/>
              <a:gd name="connsiteX751" fmla="*/ 5324741 w 5913439"/>
              <a:gd name="connsiteY751" fmla="*/ 4885518 h 6857999"/>
              <a:gd name="connsiteX752" fmla="*/ 5321598 w 5913439"/>
              <a:gd name="connsiteY752" fmla="*/ 4895397 h 6857999"/>
              <a:gd name="connsiteX753" fmla="*/ 5317556 w 5913439"/>
              <a:gd name="connsiteY753" fmla="*/ 4905276 h 6857999"/>
              <a:gd name="connsiteX754" fmla="*/ 5313515 w 5913439"/>
              <a:gd name="connsiteY754" fmla="*/ 4914705 h 6857999"/>
              <a:gd name="connsiteX755" fmla="*/ 5308576 w 5913439"/>
              <a:gd name="connsiteY755" fmla="*/ 4924135 h 6857999"/>
              <a:gd name="connsiteX756" fmla="*/ 5303187 w 5913439"/>
              <a:gd name="connsiteY756" fmla="*/ 4934014 h 6857999"/>
              <a:gd name="connsiteX757" fmla="*/ 5296900 w 5913439"/>
              <a:gd name="connsiteY757" fmla="*/ 4942995 h 6857999"/>
              <a:gd name="connsiteX758" fmla="*/ 5290165 w 5913439"/>
              <a:gd name="connsiteY758" fmla="*/ 4951976 h 6857999"/>
              <a:gd name="connsiteX759" fmla="*/ 5282980 w 5913439"/>
              <a:gd name="connsiteY759" fmla="*/ 4960957 h 6857999"/>
              <a:gd name="connsiteX760" fmla="*/ 5266814 w 5913439"/>
              <a:gd name="connsiteY760" fmla="*/ 4978021 h 6857999"/>
              <a:gd name="connsiteX761" fmla="*/ 5260079 w 5913439"/>
              <a:gd name="connsiteY761" fmla="*/ 4985206 h 6857999"/>
              <a:gd name="connsiteX762" fmla="*/ 5257833 w 5913439"/>
              <a:gd name="connsiteY762" fmla="*/ 4988349 h 6857999"/>
              <a:gd name="connsiteX763" fmla="*/ 5269509 w 5913439"/>
              <a:gd name="connsiteY763" fmla="*/ 5000473 h 6857999"/>
              <a:gd name="connsiteX764" fmla="*/ 5273999 w 5913439"/>
              <a:gd name="connsiteY764" fmla="*/ 5006311 h 6857999"/>
              <a:gd name="connsiteX765" fmla="*/ 5277591 w 5913439"/>
              <a:gd name="connsiteY765" fmla="*/ 5011699 h 6857999"/>
              <a:gd name="connsiteX766" fmla="*/ 5281184 w 5913439"/>
              <a:gd name="connsiteY766" fmla="*/ 5016190 h 6857999"/>
              <a:gd name="connsiteX767" fmla="*/ 5283429 w 5913439"/>
              <a:gd name="connsiteY767" fmla="*/ 5020680 h 6857999"/>
              <a:gd name="connsiteX768" fmla="*/ 5285674 w 5913439"/>
              <a:gd name="connsiteY768" fmla="*/ 5024721 h 6857999"/>
              <a:gd name="connsiteX769" fmla="*/ 5287021 w 5913439"/>
              <a:gd name="connsiteY769" fmla="*/ 5028763 h 6857999"/>
              <a:gd name="connsiteX770" fmla="*/ 5287919 w 5913439"/>
              <a:gd name="connsiteY770" fmla="*/ 5031906 h 6857999"/>
              <a:gd name="connsiteX771" fmla="*/ 5288369 w 5913439"/>
              <a:gd name="connsiteY771" fmla="*/ 5035050 h 6857999"/>
              <a:gd name="connsiteX772" fmla="*/ 5288369 w 5913439"/>
              <a:gd name="connsiteY772" fmla="*/ 5038193 h 6857999"/>
              <a:gd name="connsiteX773" fmla="*/ 5287919 w 5913439"/>
              <a:gd name="connsiteY773" fmla="*/ 5040438 h 6857999"/>
              <a:gd name="connsiteX774" fmla="*/ 5286572 w 5913439"/>
              <a:gd name="connsiteY774" fmla="*/ 5043132 h 6857999"/>
              <a:gd name="connsiteX775" fmla="*/ 5285225 w 5913439"/>
              <a:gd name="connsiteY775" fmla="*/ 5045378 h 6857999"/>
              <a:gd name="connsiteX776" fmla="*/ 5283429 w 5913439"/>
              <a:gd name="connsiteY776" fmla="*/ 5047174 h 6857999"/>
              <a:gd name="connsiteX777" fmla="*/ 5281184 w 5913439"/>
              <a:gd name="connsiteY777" fmla="*/ 5048970 h 6857999"/>
              <a:gd name="connsiteX778" fmla="*/ 5278939 w 5913439"/>
              <a:gd name="connsiteY778" fmla="*/ 5050317 h 6857999"/>
              <a:gd name="connsiteX779" fmla="*/ 5275795 w 5913439"/>
              <a:gd name="connsiteY779" fmla="*/ 5051664 h 6857999"/>
              <a:gd name="connsiteX780" fmla="*/ 5269509 w 5913439"/>
              <a:gd name="connsiteY780" fmla="*/ 5053460 h 6857999"/>
              <a:gd name="connsiteX781" fmla="*/ 5261875 w 5913439"/>
              <a:gd name="connsiteY781" fmla="*/ 5055257 h 6857999"/>
              <a:gd name="connsiteX782" fmla="*/ 5253792 w 5913439"/>
              <a:gd name="connsiteY782" fmla="*/ 5056155 h 6857999"/>
              <a:gd name="connsiteX783" fmla="*/ 5235830 w 5913439"/>
              <a:gd name="connsiteY783" fmla="*/ 5057502 h 6857999"/>
              <a:gd name="connsiteX784" fmla="*/ 5217419 w 5913439"/>
              <a:gd name="connsiteY784" fmla="*/ 5058400 h 6857999"/>
              <a:gd name="connsiteX785" fmla="*/ 5203948 w 5913439"/>
              <a:gd name="connsiteY785" fmla="*/ 5076362 h 6857999"/>
              <a:gd name="connsiteX786" fmla="*/ 5197212 w 5913439"/>
              <a:gd name="connsiteY786" fmla="*/ 5085343 h 6857999"/>
              <a:gd name="connsiteX787" fmla="*/ 5190028 w 5913439"/>
              <a:gd name="connsiteY787" fmla="*/ 5093874 h 6857999"/>
              <a:gd name="connsiteX788" fmla="*/ 5182843 w 5913439"/>
              <a:gd name="connsiteY788" fmla="*/ 5102406 h 6857999"/>
              <a:gd name="connsiteX789" fmla="*/ 5175209 w 5913439"/>
              <a:gd name="connsiteY789" fmla="*/ 5110040 h 6857999"/>
              <a:gd name="connsiteX790" fmla="*/ 5167575 w 5913439"/>
              <a:gd name="connsiteY790" fmla="*/ 5117674 h 6857999"/>
              <a:gd name="connsiteX791" fmla="*/ 5159493 w 5913439"/>
              <a:gd name="connsiteY791" fmla="*/ 5123960 h 6857999"/>
              <a:gd name="connsiteX792" fmla="*/ 5150512 w 5913439"/>
              <a:gd name="connsiteY792" fmla="*/ 5129349 h 6857999"/>
              <a:gd name="connsiteX793" fmla="*/ 5146021 w 5913439"/>
              <a:gd name="connsiteY793" fmla="*/ 5132043 h 6857999"/>
              <a:gd name="connsiteX794" fmla="*/ 5141531 w 5913439"/>
              <a:gd name="connsiteY794" fmla="*/ 5134288 h 6857999"/>
              <a:gd name="connsiteX795" fmla="*/ 5137040 w 5913439"/>
              <a:gd name="connsiteY795" fmla="*/ 5136085 h 6857999"/>
              <a:gd name="connsiteX796" fmla="*/ 5132101 w 5913439"/>
              <a:gd name="connsiteY796" fmla="*/ 5137881 h 6857999"/>
              <a:gd name="connsiteX797" fmla="*/ 5127161 w 5913439"/>
              <a:gd name="connsiteY797" fmla="*/ 5139228 h 6857999"/>
              <a:gd name="connsiteX798" fmla="*/ 5121773 w 5913439"/>
              <a:gd name="connsiteY798" fmla="*/ 5140575 h 6857999"/>
              <a:gd name="connsiteX799" fmla="*/ 5116384 w 5913439"/>
              <a:gd name="connsiteY799" fmla="*/ 5141024 h 6857999"/>
              <a:gd name="connsiteX800" fmla="*/ 5110547 w 5913439"/>
              <a:gd name="connsiteY800" fmla="*/ 5141473 h 6857999"/>
              <a:gd name="connsiteX801" fmla="*/ 5104709 w 5913439"/>
              <a:gd name="connsiteY801" fmla="*/ 5141922 h 6857999"/>
              <a:gd name="connsiteX802" fmla="*/ 5098872 w 5913439"/>
              <a:gd name="connsiteY802" fmla="*/ 5141473 h 6857999"/>
              <a:gd name="connsiteX803" fmla="*/ 5093034 w 5913439"/>
              <a:gd name="connsiteY803" fmla="*/ 5141024 h 6857999"/>
              <a:gd name="connsiteX804" fmla="*/ 5086747 w 5913439"/>
              <a:gd name="connsiteY804" fmla="*/ 5140126 h 6857999"/>
              <a:gd name="connsiteX805" fmla="*/ 5080012 w 5913439"/>
              <a:gd name="connsiteY805" fmla="*/ 5138779 h 6857999"/>
              <a:gd name="connsiteX806" fmla="*/ 5072827 w 5913439"/>
              <a:gd name="connsiteY806" fmla="*/ 5136983 h 6857999"/>
              <a:gd name="connsiteX807" fmla="*/ 4999633 w 5913439"/>
              <a:gd name="connsiteY807" fmla="*/ 5142820 h 6857999"/>
              <a:gd name="connsiteX808" fmla="*/ 4942604 w 5913439"/>
              <a:gd name="connsiteY808" fmla="*/ 5149556 h 6857999"/>
              <a:gd name="connsiteX809" fmla="*/ 4913865 w 5913439"/>
              <a:gd name="connsiteY809" fmla="*/ 5153148 h 6857999"/>
              <a:gd name="connsiteX810" fmla="*/ 4885126 w 5913439"/>
              <a:gd name="connsiteY810" fmla="*/ 5155843 h 6857999"/>
              <a:gd name="connsiteX811" fmla="*/ 4856836 w 5913439"/>
              <a:gd name="connsiteY811" fmla="*/ 5158537 h 6857999"/>
              <a:gd name="connsiteX812" fmla="*/ 4828097 w 5913439"/>
              <a:gd name="connsiteY812" fmla="*/ 5160333 h 6857999"/>
              <a:gd name="connsiteX813" fmla="*/ 4799358 w 5913439"/>
              <a:gd name="connsiteY813" fmla="*/ 5162129 h 6857999"/>
              <a:gd name="connsiteX814" fmla="*/ 4770620 w 5913439"/>
              <a:gd name="connsiteY814" fmla="*/ 5163476 h 6857999"/>
              <a:gd name="connsiteX815" fmla="*/ 4741881 w 5913439"/>
              <a:gd name="connsiteY815" fmla="*/ 5163925 h 6857999"/>
              <a:gd name="connsiteX816" fmla="*/ 4713591 w 5913439"/>
              <a:gd name="connsiteY816" fmla="*/ 5164374 h 6857999"/>
              <a:gd name="connsiteX817" fmla="*/ 4684852 w 5913439"/>
              <a:gd name="connsiteY817" fmla="*/ 5163925 h 6857999"/>
              <a:gd name="connsiteX818" fmla="*/ 4656113 w 5913439"/>
              <a:gd name="connsiteY818" fmla="*/ 5162578 h 6857999"/>
              <a:gd name="connsiteX819" fmla="*/ 4627375 w 5913439"/>
              <a:gd name="connsiteY819" fmla="*/ 5160782 h 6857999"/>
              <a:gd name="connsiteX820" fmla="*/ 4599085 w 5913439"/>
              <a:gd name="connsiteY820" fmla="*/ 5158088 h 6857999"/>
              <a:gd name="connsiteX821" fmla="*/ 4570346 w 5913439"/>
              <a:gd name="connsiteY821" fmla="*/ 5154496 h 6857999"/>
              <a:gd name="connsiteX822" fmla="*/ 4541607 w 5913439"/>
              <a:gd name="connsiteY822" fmla="*/ 5149556 h 6857999"/>
              <a:gd name="connsiteX823" fmla="*/ 4538015 w 5913439"/>
              <a:gd name="connsiteY823" fmla="*/ 5149107 h 6857999"/>
              <a:gd name="connsiteX824" fmla="*/ 4534871 w 5913439"/>
              <a:gd name="connsiteY824" fmla="*/ 5149107 h 6857999"/>
              <a:gd name="connsiteX825" fmla="*/ 4531279 w 5913439"/>
              <a:gd name="connsiteY825" fmla="*/ 5149107 h 6857999"/>
              <a:gd name="connsiteX826" fmla="*/ 4528135 w 5913439"/>
              <a:gd name="connsiteY826" fmla="*/ 5149556 h 6857999"/>
              <a:gd name="connsiteX827" fmla="*/ 4521400 w 5913439"/>
              <a:gd name="connsiteY827" fmla="*/ 5151801 h 6857999"/>
              <a:gd name="connsiteX828" fmla="*/ 4515113 w 5913439"/>
              <a:gd name="connsiteY828" fmla="*/ 5154046 h 6857999"/>
              <a:gd name="connsiteX829" fmla="*/ 4509275 w 5913439"/>
              <a:gd name="connsiteY829" fmla="*/ 5156741 h 6857999"/>
              <a:gd name="connsiteX830" fmla="*/ 4503438 w 5913439"/>
              <a:gd name="connsiteY830" fmla="*/ 5159884 h 6857999"/>
              <a:gd name="connsiteX831" fmla="*/ 4491763 w 5913439"/>
              <a:gd name="connsiteY831" fmla="*/ 5166171 h 6857999"/>
              <a:gd name="connsiteX832" fmla="*/ 4485925 w 5913439"/>
              <a:gd name="connsiteY832" fmla="*/ 5168865 h 6857999"/>
              <a:gd name="connsiteX833" fmla="*/ 4479639 w 5913439"/>
              <a:gd name="connsiteY833" fmla="*/ 5171110 h 6857999"/>
              <a:gd name="connsiteX834" fmla="*/ 4473801 w 5913439"/>
              <a:gd name="connsiteY834" fmla="*/ 5172906 h 6857999"/>
              <a:gd name="connsiteX835" fmla="*/ 4467964 w 5913439"/>
              <a:gd name="connsiteY835" fmla="*/ 5173355 h 6857999"/>
              <a:gd name="connsiteX836" fmla="*/ 4464820 w 5913439"/>
              <a:gd name="connsiteY836" fmla="*/ 5173355 h 6857999"/>
              <a:gd name="connsiteX837" fmla="*/ 4461677 w 5913439"/>
              <a:gd name="connsiteY837" fmla="*/ 5172906 h 6857999"/>
              <a:gd name="connsiteX838" fmla="*/ 4458533 w 5913439"/>
              <a:gd name="connsiteY838" fmla="*/ 5172008 h 6857999"/>
              <a:gd name="connsiteX839" fmla="*/ 4455390 w 5913439"/>
              <a:gd name="connsiteY839" fmla="*/ 5171110 h 6857999"/>
              <a:gd name="connsiteX840" fmla="*/ 4452247 w 5913439"/>
              <a:gd name="connsiteY840" fmla="*/ 5169763 h 6857999"/>
              <a:gd name="connsiteX841" fmla="*/ 4449103 w 5913439"/>
              <a:gd name="connsiteY841" fmla="*/ 5167967 h 6857999"/>
              <a:gd name="connsiteX842" fmla="*/ 4445062 w 5913439"/>
              <a:gd name="connsiteY842" fmla="*/ 5165273 h 6857999"/>
              <a:gd name="connsiteX843" fmla="*/ 4441919 w 5913439"/>
              <a:gd name="connsiteY843" fmla="*/ 5162578 h 6857999"/>
              <a:gd name="connsiteX844" fmla="*/ 4438327 w 5913439"/>
              <a:gd name="connsiteY844" fmla="*/ 5164374 h 6857999"/>
              <a:gd name="connsiteX845" fmla="*/ 4434734 w 5913439"/>
              <a:gd name="connsiteY845" fmla="*/ 5165722 h 6857999"/>
              <a:gd name="connsiteX846" fmla="*/ 4431142 w 5913439"/>
              <a:gd name="connsiteY846" fmla="*/ 5166620 h 6857999"/>
              <a:gd name="connsiteX847" fmla="*/ 4427550 w 5913439"/>
              <a:gd name="connsiteY847" fmla="*/ 5167069 h 6857999"/>
              <a:gd name="connsiteX848" fmla="*/ 4420814 w 5913439"/>
              <a:gd name="connsiteY848" fmla="*/ 5167518 h 6857999"/>
              <a:gd name="connsiteX849" fmla="*/ 4414078 w 5913439"/>
              <a:gd name="connsiteY849" fmla="*/ 5167069 h 6857999"/>
              <a:gd name="connsiteX850" fmla="*/ 4395218 w 5913439"/>
              <a:gd name="connsiteY850" fmla="*/ 5169763 h 6857999"/>
              <a:gd name="connsiteX851" fmla="*/ 4376808 w 5913439"/>
              <a:gd name="connsiteY851" fmla="*/ 5171559 h 6857999"/>
              <a:gd name="connsiteX852" fmla="*/ 4357947 w 5913439"/>
              <a:gd name="connsiteY852" fmla="*/ 5173355 h 6857999"/>
              <a:gd name="connsiteX853" fmla="*/ 4339087 w 5913439"/>
              <a:gd name="connsiteY853" fmla="*/ 5174253 h 6857999"/>
              <a:gd name="connsiteX854" fmla="*/ 4320228 w 5913439"/>
              <a:gd name="connsiteY854" fmla="*/ 5175152 h 6857999"/>
              <a:gd name="connsiteX855" fmla="*/ 4301817 w 5913439"/>
              <a:gd name="connsiteY855" fmla="*/ 5175601 h 6857999"/>
              <a:gd name="connsiteX856" fmla="*/ 4264097 w 5913439"/>
              <a:gd name="connsiteY856" fmla="*/ 5175601 h 6857999"/>
              <a:gd name="connsiteX857" fmla="*/ 4188657 w 5913439"/>
              <a:gd name="connsiteY857" fmla="*/ 5175152 h 6857999"/>
              <a:gd name="connsiteX858" fmla="*/ 4150937 w 5913439"/>
              <a:gd name="connsiteY858" fmla="*/ 5175601 h 6857999"/>
              <a:gd name="connsiteX859" fmla="*/ 4132527 w 5913439"/>
              <a:gd name="connsiteY859" fmla="*/ 5176050 h 6857999"/>
              <a:gd name="connsiteX860" fmla="*/ 4113667 w 5913439"/>
              <a:gd name="connsiteY860" fmla="*/ 5176499 h 6857999"/>
              <a:gd name="connsiteX861" fmla="*/ 4093011 w 5913439"/>
              <a:gd name="connsiteY861" fmla="*/ 5176499 h 6857999"/>
              <a:gd name="connsiteX862" fmla="*/ 4000956 w 5913439"/>
              <a:gd name="connsiteY862" fmla="*/ 5177846 h 6857999"/>
              <a:gd name="connsiteX863" fmla="*/ 3955154 w 5913439"/>
              <a:gd name="connsiteY863" fmla="*/ 5179193 h 6857999"/>
              <a:gd name="connsiteX864" fmla="*/ 3932702 w 5913439"/>
              <a:gd name="connsiteY864" fmla="*/ 5180091 h 6857999"/>
              <a:gd name="connsiteX865" fmla="*/ 3909800 w 5913439"/>
              <a:gd name="connsiteY865" fmla="*/ 5180989 h 6857999"/>
              <a:gd name="connsiteX866" fmla="*/ 3901717 w 5913439"/>
              <a:gd name="connsiteY866" fmla="*/ 5181438 h 6857999"/>
              <a:gd name="connsiteX867" fmla="*/ 3894084 w 5913439"/>
              <a:gd name="connsiteY867" fmla="*/ 5181438 h 6857999"/>
              <a:gd name="connsiteX868" fmla="*/ 3886001 w 5913439"/>
              <a:gd name="connsiteY868" fmla="*/ 5180989 h 6857999"/>
              <a:gd name="connsiteX869" fmla="*/ 3879265 w 5913439"/>
              <a:gd name="connsiteY869" fmla="*/ 5180091 h 6857999"/>
              <a:gd name="connsiteX870" fmla="*/ 3872979 w 5913439"/>
              <a:gd name="connsiteY870" fmla="*/ 5178744 h 6857999"/>
              <a:gd name="connsiteX871" fmla="*/ 3867141 w 5913439"/>
              <a:gd name="connsiteY871" fmla="*/ 5176948 h 6857999"/>
              <a:gd name="connsiteX872" fmla="*/ 3861752 w 5913439"/>
              <a:gd name="connsiteY872" fmla="*/ 5174253 h 6857999"/>
              <a:gd name="connsiteX873" fmla="*/ 3857262 w 5913439"/>
              <a:gd name="connsiteY873" fmla="*/ 5171559 h 6857999"/>
              <a:gd name="connsiteX874" fmla="*/ 3852322 w 5913439"/>
              <a:gd name="connsiteY874" fmla="*/ 5167518 h 6857999"/>
              <a:gd name="connsiteX875" fmla="*/ 3848730 w 5913439"/>
              <a:gd name="connsiteY875" fmla="*/ 5163476 h 6857999"/>
              <a:gd name="connsiteX876" fmla="*/ 3845587 w 5913439"/>
              <a:gd name="connsiteY876" fmla="*/ 5158537 h 6857999"/>
              <a:gd name="connsiteX877" fmla="*/ 3843342 w 5913439"/>
              <a:gd name="connsiteY877" fmla="*/ 5152699 h 6857999"/>
              <a:gd name="connsiteX878" fmla="*/ 3841545 w 5913439"/>
              <a:gd name="connsiteY878" fmla="*/ 5145964 h 6857999"/>
              <a:gd name="connsiteX879" fmla="*/ 3840198 w 5913439"/>
              <a:gd name="connsiteY879" fmla="*/ 5138330 h 6857999"/>
              <a:gd name="connsiteX880" fmla="*/ 3839749 w 5913439"/>
              <a:gd name="connsiteY880" fmla="*/ 5130247 h 6857999"/>
              <a:gd name="connsiteX881" fmla="*/ 3840198 w 5913439"/>
              <a:gd name="connsiteY881" fmla="*/ 5121266 h 6857999"/>
              <a:gd name="connsiteX882" fmla="*/ 3828972 w 5913439"/>
              <a:gd name="connsiteY882" fmla="*/ 5139228 h 6857999"/>
              <a:gd name="connsiteX883" fmla="*/ 3828523 w 5913439"/>
              <a:gd name="connsiteY883" fmla="*/ 5145515 h 6857999"/>
              <a:gd name="connsiteX884" fmla="*/ 3828074 w 5913439"/>
              <a:gd name="connsiteY884" fmla="*/ 5151352 h 6857999"/>
              <a:gd name="connsiteX885" fmla="*/ 3827176 w 5913439"/>
              <a:gd name="connsiteY885" fmla="*/ 5156292 h 6857999"/>
              <a:gd name="connsiteX886" fmla="*/ 3826278 w 5913439"/>
              <a:gd name="connsiteY886" fmla="*/ 5160782 h 6857999"/>
              <a:gd name="connsiteX887" fmla="*/ 3824931 w 5913439"/>
              <a:gd name="connsiteY887" fmla="*/ 5164824 h 6857999"/>
              <a:gd name="connsiteX888" fmla="*/ 3823584 w 5913439"/>
              <a:gd name="connsiteY888" fmla="*/ 5168416 h 6857999"/>
              <a:gd name="connsiteX889" fmla="*/ 3821787 w 5913439"/>
              <a:gd name="connsiteY889" fmla="*/ 5171110 h 6857999"/>
              <a:gd name="connsiteX890" fmla="*/ 3819542 w 5913439"/>
              <a:gd name="connsiteY890" fmla="*/ 5173804 h 6857999"/>
              <a:gd name="connsiteX891" fmla="*/ 3817297 w 5913439"/>
              <a:gd name="connsiteY891" fmla="*/ 5175601 h 6857999"/>
              <a:gd name="connsiteX892" fmla="*/ 3814603 w 5913439"/>
              <a:gd name="connsiteY892" fmla="*/ 5177397 h 6857999"/>
              <a:gd name="connsiteX893" fmla="*/ 3812357 w 5913439"/>
              <a:gd name="connsiteY893" fmla="*/ 5178744 h 6857999"/>
              <a:gd name="connsiteX894" fmla="*/ 3809663 w 5913439"/>
              <a:gd name="connsiteY894" fmla="*/ 5180091 h 6857999"/>
              <a:gd name="connsiteX895" fmla="*/ 3806969 w 5913439"/>
              <a:gd name="connsiteY895" fmla="*/ 5180540 h 6857999"/>
              <a:gd name="connsiteX896" fmla="*/ 3803826 w 5913439"/>
              <a:gd name="connsiteY896" fmla="*/ 5180989 h 6857999"/>
              <a:gd name="connsiteX897" fmla="*/ 3797988 w 5913439"/>
              <a:gd name="connsiteY897" fmla="*/ 5181438 h 6857999"/>
              <a:gd name="connsiteX898" fmla="*/ 3791252 w 5913439"/>
              <a:gd name="connsiteY898" fmla="*/ 5180989 h 6857999"/>
              <a:gd name="connsiteX899" fmla="*/ 3784966 w 5913439"/>
              <a:gd name="connsiteY899" fmla="*/ 5180091 h 6857999"/>
              <a:gd name="connsiteX900" fmla="*/ 3770596 w 5913439"/>
              <a:gd name="connsiteY900" fmla="*/ 5177846 h 6857999"/>
              <a:gd name="connsiteX901" fmla="*/ 3764310 w 5913439"/>
              <a:gd name="connsiteY901" fmla="*/ 5176948 h 6857999"/>
              <a:gd name="connsiteX902" fmla="*/ 3757574 w 5913439"/>
              <a:gd name="connsiteY902" fmla="*/ 5176499 h 6857999"/>
              <a:gd name="connsiteX903" fmla="*/ 3751736 w 5913439"/>
              <a:gd name="connsiteY903" fmla="*/ 5176948 h 6857999"/>
              <a:gd name="connsiteX904" fmla="*/ 3748593 w 5913439"/>
              <a:gd name="connsiteY904" fmla="*/ 5177397 h 6857999"/>
              <a:gd name="connsiteX905" fmla="*/ 3745899 w 5913439"/>
              <a:gd name="connsiteY905" fmla="*/ 5177846 h 6857999"/>
              <a:gd name="connsiteX906" fmla="*/ 3705036 w 5913439"/>
              <a:gd name="connsiteY906" fmla="*/ 5181438 h 6857999"/>
              <a:gd name="connsiteX907" fmla="*/ 3711322 w 5913439"/>
              <a:gd name="connsiteY907" fmla="*/ 5186827 h 6857999"/>
              <a:gd name="connsiteX908" fmla="*/ 3717160 w 5913439"/>
              <a:gd name="connsiteY908" fmla="*/ 5192664 h 6857999"/>
              <a:gd name="connsiteX909" fmla="*/ 3723447 w 5913439"/>
              <a:gd name="connsiteY909" fmla="*/ 5197155 h 6857999"/>
              <a:gd name="connsiteX910" fmla="*/ 3729733 w 5913439"/>
              <a:gd name="connsiteY910" fmla="*/ 5201196 h 6857999"/>
              <a:gd name="connsiteX911" fmla="*/ 3736020 w 5913439"/>
              <a:gd name="connsiteY911" fmla="*/ 5205238 h 6857999"/>
              <a:gd name="connsiteX912" fmla="*/ 3742755 w 5913439"/>
              <a:gd name="connsiteY912" fmla="*/ 5208830 h 6857999"/>
              <a:gd name="connsiteX913" fmla="*/ 3749940 w 5913439"/>
              <a:gd name="connsiteY913" fmla="*/ 5211973 h 6857999"/>
              <a:gd name="connsiteX914" fmla="*/ 3756676 w 5913439"/>
              <a:gd name="connsiteY914" fmla="*/ 5214668 h 6857999"/>
              <a:gd name="connsiteX915" fmla="*/ 3763412 w 5913439"/>
              <a:gd name="connsiteY915" fmla="*/ 5217362 h 6857999"/>
              <a:gd name="connsiteX916" fmla="*/ 3770596 w 5913439"/>
              <a:gd name="connsiteY916" fmla="*/ 5219607 h 6857999"/>
              <a:gd name="connsiteX917" fmla="*/ 3784966 w 5913439"/>
              <a:gd name="connsiteY917" fmla="*/ 5223648 h 6857999"/>
              <a:gd name="connsiteX918" fmla="*/ 3799784 w 5913439"/>
              <a:gd name="connsiteY918" fmla="*/ 5227241 h 6857999"/>
              <a:gd name="connsiteX919" fmla="*/ 3814154 w 5913439"/>
              <a:gd name="connsiteY919" fmla="*/ 5230384 h 6857999"/>
              <a:gd name="connsiteX920" fmla="*/ 3844240 w 5913439"/>
              <a:gd name="connsiteY920" fmla="*/ 5235324 h 6857999"/>
              <a:gd name="connsiteX921" fmla="*/ 3859058 w 5913439"/>
              <a:gd name="connsiteY921" fmla="*/ 5238018 h 6857999"/>
              <a:gd name="connsiteX922" fmla="*/ 3873877 w 5913439"/>
              <a:gd name="connsiteY922" fmla="*/ 5241161 h 6857999"/>
              <a:gd name="connsiteX923" fmla="*/ 3888246 w 5913439"/>
              <a:gd name="connsiteY923" fmla="*/ 5244754 h 6857999"/>
              <a:gd name="connsiteX924" fmla="*/ 3902616 w 5913439"/>
              <a:gd name="connsiteY924" fmla="*/ 5249244 h 6857999"/>
              <a:gd name="connsiteX925" fmla="*/ 3909351 w 5913439"/>
              <a:gd name="connsiteY925" fmla="*/ 5251938 h 6857999"/>
              <a:gd name="connsiteX926" fmla="*/ 3916087 w 5913439"/>
              <a:gd name="connsiteY926" fmla="*/ 5255082 h 6857999"/>
              <a:gd name="connsiteX927" fmla="*/ 3922823 w 5913439"/>
              <a:gd name="connsiteY927" fmla="*/ 5258225 h 6857999"/>
              <a:gd name="connsiteX928" fmla="*/ 3930007 w 5913439"/>
              <a:gd name="connsiteY928" fmla="*/ 5262266 h 6857999"/>
              <a:gd name="connsiteX929" fmla="*/ 3938539 w 5913439"/>
              <a:gd name="connsiteY929" fmla="*/ 5263613 h 6857999"/>
              <a:gd name="connsiteX930" fmla="*/ 3947071 w 5913439"/>
              <a:gd name="connsiteY930" fmla="*/ 5265410 h 6857999"/>
              <a:gd name="connsiteX931" fmla="*/ 3955603 w 5913439"/>
              <a:gd name="connsiteY931" fmla="*/ 5267655 h 6857999"/>
              <a:gd name="connsiteX932" fmla="*/ 3963686 w 5913439"/>
              <a:gd name="connsiteY932" fmla="*/ 5270349 h 6857999"/>
              <a:gd name="connsiteX933" fmla="*/ 3972218 w 5913439"/>
              <a:gd name="connsiteY933" fmla="*/ 5273043 h 6857999"/>
              <a:gd name="connsiteX934" fmla="*/ 3979851 w 5913439"/>
              <a:gd name="connsiteY934" fmla="*/ 5276187 h 6857999"/>
              <a:gd name="connsiteX935" fmla="*/ 3987485 w 5913439"/>
              <a:gd name="connsiteY935" fmla="*/ 5279779 h 6857999"/>
              <a:gd name="connsiteX936" fmla="*/ 3995119 w 5913439"/>
              <a:gd name="connsiteY936" fmla="*/ 5283371 h 6857999"/>
              <a:gd name="connsiteX937" fmla="*/ 4002753 w 5913439"/>
              <a:gd name="connsiteY937" fmla="*/ 5287413 h 6857999"/>
              <a:gd name="connsiteX938" fmla="*/ 4010386 w 5913439"/>
              <a:gd name="connsiteY938" fmla="*/ 5291454 h 6857999"/>
              <a:gd name="connsiteX939" fmla="*/ 4024756 w 5913439"/>
              <a:gd name="connsiteY939" fmla="*/ 5301333 h 6857999"/>
              <a:gd name="connsiteX940" fmla="*/ 4038676 w 5913439"/>
              <a:gd name="connsiteY940" fmla="*/ 5311212 h 6857999"/>
              <a:gd name="connsiteX941" fmla="*/ 4052597 w 5913439"/>
              <a:gd name="connsiteY941" fmla="*/ 5321989 h 6857999"/>
              <a:gd name="connsiteX942" fmla="*/ 4055740 w 5913439"/>
              <a:gd name="connsiteY942" fmla="*/ 5327827 h 6857999"/>
              <a:gd name="connsiteX943" fmla="*/ 4058434 w 5913439"/>
              <a:gd name="connsiteY943" fmla="*/ 5333215 h 6857999"/>
              <a:gd name="connsiteX944" fmla="*/ 4060679 w 5913439"/>
              <a:gd name="connsiteY944" fmla="*/ 5339502 h 6857999"/>
              <a:gd name="connsiteX945" fmla="*/ 4062476 w 5913439"/>
              <a:gd name="connsiteY945" fmla="*/ 5345340 h 6857999"/>
              <a:gd name="connsiteX946" fmla="*/ 4063823 w 5913439"/>
              <a:gd name="connsiteY946" fmla="*/ 5351177 h 6857999"/>
              <a:gd name="connsiteX947" fmla="*/ 4065170 w 5913439"/>
              <a:gd name="connsiteY947" fmla="*/ 5356566 h 6857999"/>
              <a:gd name="connsiteX948" fmla="*/ 4066068 w 5913439"/>
              <a:gd name="connsiteY948" fmla="*/ 5362403 h 6857999"/>
              <a:gd name="connsiteX949" fmla="*/ 4066517 w 5913439"/>
              <a:gd name="connsiteY949" fmla="*/ 5368241 h 6857999"/>
              <a:gd name="connsiteX950" fmla="*/ 4066966 w 5913439"/>
              <a:gd name="connsiteY950" fmla="*/ 5379916 h 6857999"/>
              <a:gd name="connsiteX951" fmla="*/ 4066517 w 5913439"/>
              <a:gd name="connsiteY951" fmla="*/ 5391142 h 6857999"/>
              <a:gd name="connsiteX952" fmla="*/ 4065170 w 5913439"/>
              <a:gd name="connsiteY952" fmla="*/ 5402368 h 6857999"/>
              <a:gd name="connsiteX953" fmla="*/ 4063823 w 5913439"/>
              <a:gd name="connsiteY953" fmla="*/ 5414044 h 6857999"/>
              <a:gd name="connsiteX954" fmla="*/ 4061577 w 5913439"/>
              <a:gd name="connsiteY954" fmla="*/ 5425270 h 6857999"/>
              <a:gd name="connsiteX955" fmla="*/ 4058883 w 5913439"/>
              <a:gd name="connsiteY955" fmla="*/ 5436945 h 6857999"/>
              <a:gd name="connsiteX956" fmla="*/ 4053944 w 5913439"/>
              <a:gd name="connsiteY956" fmla="*/ 5459846 h 6857999"/>
              <a:gd name="connsiteX957" fmla="*/ 4051698 w 5913439"/>
              <a:gd name="connsiteY957" fmla="*/ 5471072 h 6857999"/>
              <a:gd name="connsiteX958" fmla="*/ 4049902 w 5913439"/>
              <a:gd name="connsiteY958" fmla="*/ 5482747 h 6857999"/>
              <a:gd name="connsiteX959" fmla="*/ 4048555 w 5913439"/>
              <a:gd name="connsiteY959" fmla="*/ 5493974 h 6857999"/>
              <a:gd name="connsiteX960" fmla="*/ 4048106 w 5913439"/>
              <a:gd name="connsiteY960" fmla="*/ 5505649 h 6857999"/>
              <a:gd name="connsiteX961" fmla="*/ 4049453 w 5913439"/>
              <a:gd name="connsiteY961" fmla="*/ 5517324 h 6857999"/>
              <a:gd name="connsiteX962" fmla="*/ 4050351 w 5913439"/>
              <a:gd name="connsiteY962" fmla="*/ 5529448 h 6857999"/>
              <a:gd name="connsiteX963" fmla="*/ 4050351 w 5913439"/>
              <a:gd name="connsiteY963" fmla="*/ 5541572 h 6857999"/>
              <a:gd name="connsiteX964" fmla="*/ 4049902 w 5913439"/>
              <a:gd name="connsiteY964" fmla="*/ 5553697 h 6857999"/>
              <a:gd name="connsiteX965" fmla="*/ 4048555 w 5913439"/>
              <a:gd name="connsiteY965" fmla="*/ 5566719 h 6857999"/>
              <a:gd name="connsiteX966" fmla="*/ 4046759 w 5913439"/>
              <a:gd name="connsiteY966" fmla="*/ 5579292 h 6857999"/>
              <a:gd name="connsiteX967" fmla="*/ 4044514 w 5913439"/>
              <a:gd name="connsiteY967" fmla="*/ 5591416 h 6857999"/>
              <a:gd name="connsiteX968" fmla="*/ 4041370 w 5913439"/>
              <a:gd name="connsiteY968" fmla="*/ 5604439 h 6857999"/>
              <a:gd name="connsiteX969" fmla="*/ 4037329 w 5913439"/>
              <a:gd name="connsiteY969" fmla="*/ 5617012 h 6857999"/>
              <a:gd name="connsiteX970" fmla="*/ 4033288 w 5913439"/>
              <a:gd name="connsiteY970" fmla="*/ 5630034 h 6857999"/>
              <a:gd name="connsiteX971" fmla="*/ 4028797 w 5913439"/>
              <a:gd name="connsiteY971" fmla="*/ 5642158 h 6857999"/>
              <a:gd name="connsiteX972" fmla="*/ 4023858 w 5913439"/>
              <a:gd name="connsiteY972" fmla="*/ 5654283 h 6857999"/>
              <a:gd name="connsiteX973" fmla="*/ 4018469 w 5913439"/>
              <a:gd name="connsiteY973" fmla="*/ 5666856 h 6857999"/>
              <a:gd name="connsiteX974" fmla="*/ 4012632 w 5913439"/>
              <a:gd name="connsiteY974" fmla="*/ 5678980 h 6857999"/>
              <a:gd name="connsiteX975" fmla="*/ 4006345 w 5913439"/>
              <a:gd name="connsiteY975" fmla="*/ 5690655 h 6857999"/>
              <a:gd name="connsiteX976" fmla="*/ 3998711 w 5913439"/>
              <a:gd name="connsiteY976" fmla="*/ 5701881 h 6857999"/>
              <a:gd name="connsiteX977" fmla="*/ 3991526 w 5913439"/>
              <a:gd name="connsiteY977" fmla="*/ 5713557 h 6857999"/>
              <a:gd name="connsiteX978" fmla="*/ 3984342 w 5913439"/>
              <a:gd name="connsiteY978" fmla="*/ 5724783 h 6857999"/>
              <a:gd name="connsiteX979" fmla="*/ 3976259 w 5913439"/>
              <a:gd name="connsiteY979" fmla="*/ 5735560 h 6857999"/>
              <a:gd name="connsiteX980" fmla="*/ 3968176 w 5913439"/>
              <a:gd name="connsiteY980" fmla="*/ 5745888 h 6857999"/>
              <a:gd name="connsiteX981" fmla="*/ 3959195 w 5913439"/>
              <a:gd name="connsiteY981" fmla="*/ 5756216 h 6857999"/>
              <a:gd name="connsiteX982" fmla="*/ 3950214 w 5913439"/>
              <a:gd name="connsiteY982" fmla="*/ 5765646 h 6857999"/>
              <a:gd name="connsiteX983" fmla="*/ 3941233 w 5913439"/>
              <a:gd name="connsiteY983" fmla="*/ 5774627 h 6857999"/>
              <a:gd name="connsiteX984" fmla="*/ 3931803 w 5913439"/>
              <a:gd name="connsiteY984" fmla="*/ 5783608 h 6857999"/>
              <a:gd name="connsiteX985" fmla="*/ 3921475 w 5913439"/>
              <a:gd name="connsiteY985" fmla="*/ 5791690 h 6857999"/>
              <a:gd name="connsiteX986" fmla="*/ 3911596 w 5913439"/>
              <a:gd name="connsiteY986" fmla="*/ 5799324 h 6857999"/>
              <a:gd name="connsiteX987" fmla="*/ 3901717 w 5913439"/>
              <a:gd name="connsiteY987" fmla="*/ 5806509 h 6857999"/>
              <a:gd name="connsiteX988" fmla="*/ 3890940 w 5913439"/>
              <a:gd name="connsiteY988" fmla="*/ 5813245 h 6857999"/>
              <a:gd name="connsiteX989" fmla="*/ 3880612 w 5913439"/>
              <a:gd name="connsiteY989" fmla="*/ 5819082 h 6857999"/>
              <a:gd name="connsiteX990" fmla="*/ 3869835 w 5913439"/>
              <a:gd name="connsiteY990" fmla="*/ 5824022 h 6857999"/>
              <a:gd name="connsiteX991" fmla="*/ 3859058 w 5913439"/>
              <a:gd name="connsiteY991" fmla="*/ 5828512 h 6857999"/>
              <a:gd name="connsiteX992" fmla="*/ 3847832 w 5913439"/>
              <a:gd name="connsiteY992" fmla="*/ 5832554 h 6857999"/>
              <a:gd name="connsiteX993" fmla="*/ 3844240 w 5913439"/>
              <a:gd name="connsiteY993" fmla="*/ 5835248 h 6857999"/>
              <a:gd name="connsiteX994" fmla="*/ 3840198 w 5913439"/>
              <a:gd name="connsiteY994" fmla="*/ 5837044 h 6857999"/>
              <a:gd name="connsiteX995" fmla="*/ 3836157 w 5913439"/>
              <a:gd name="connsiteY995" fmla="*/ 5837493 h 6857999"/>
              <a:gd name="connsiteX996" fmla="*/ 3831666 w 5913439"/>
              <a:gd name="connsiteY996" fmla="*/ 5837044 h 6857999"/>
              <a:gd name="connsiteX997" fmla="*/ 3825829 w 5913439"/>
              <a:gd name="connsiteY997" fmla="*/ 5841085 h 6857999"/>
              <a:gd name="connsiteX998" fmla="*/ 3819093 w 5913439"/>
              <a:gd name="connsiteY998" fmla="*/ 5844678 h 6857999"/>
              <a:gd name="connsiteX999" fmla="*/ 3812357 w 5913439"/>
              <a:gd name="connsiteY999" fmla="*/ 5847372 h 6857999"/>
              <a:gd name="connsiteX1000" fmla="*/ 3805173 w 5913439"/>
              <a:gd name="connsiteY1000" fmla="*/ 5849617 h 6857999"/>
              <a:gd name="connsiteX1001" fmla="*/ 3797988 w 5913439"/>
              <a:gd name="connsiteY1001" fmla="*/ 5851413 h 6857999"/>
              <a:gd name="connsiteX1002" fmla="*/ 3790803 w 5913439"/>
              <a:gd name="connsiteY1002" fmla="*/ 5852312 h 6857999"/>
              <a:gd name="connsiteX1003" fmla="*/ 3774638 w 5913439"/>
              <a:gd name="connsiteY1003" fmla="*/ 5854108 h 6857999"/>
              <a:gd name="connsiteX1004" fmla="*/ 3758472 w 5913439"/>
              <a:gd name="connsiteY1004" fmla="*/ 5855904 h 6857999"/>
              <a:gd name="connsiteX1005" fmla="*/ 3749491 w 5913439"/>
              <a:gd name="connsiteY1005" fmla="*/ 5856802 h 6857999"/>
              <a:gd name="connsiteX1006" fmla="*/ 3740061 w 5913439"/>
              <a:gd name="connsiteY1006" fmla="*/ 5858149 h 6857999"/>
              <a:gd name="connsiteX1007" fmla="*/ 3731080 w 5913439"/>
              <a:gd name="connsiteY1007" fmla="*/ 5859945 h 6857999"/>
              <a:gd name="connsiteX1008" fmla="*/ 3721650 w 5913439"/>
              <a:gd name="connsiteY1008" fmla="*/ 5862190 h 6857999"/>
              <a:gd name="connsiteX1009" fmla="*/ 3712220 w 5913439"/>
              <a:gd name="connsiteY1009" fmla="*/ 5865334 h 6857999"/>
              <a:gd name="connsiteX1010" fmla="*/ 3701443 w 5913439"/>
              <a:gd name="connsiteY1010" fmla="*/ 5868926 h 6857999"/>
              <a:gd name="connsiteX1011" fmla="*/ 3724794 w 5913439"/>
              <a:gd name="connsiteY1011" fmla="*/ 5874315 h 6857999"/>
              <a:gd name="connsiteX1012" fmla="*/ 3747695 w 5913439"/>
              <a:gd name="connsiteY1012" fmla="*/ 5879254 h 6857999"/>
              <a:gd name="connsiteX1013" fmla="*/ 3792150 w 5913439"/>
              <a:gd name="connsiteY1013" fmla="*/ 5889133 h 6857999"/>
              <a:gd name="connsiteX1014" fmla="*/ 3835259 w 5913439"/>
              <a:gd name="connsiteY1014" fmla="*/ 5898114 h 6857999"/>
              <a:gd name="connsiteX1015" fmla="*/ 3877020 w 5913439"/>
              <a:gd name="connsiteY1015" fmla="*/ 5906646 h 6857999"/>
              <a:gd name="connsiteX1016" fmla="*/ 3897676 w 5913439"/>
              <a:gd name="connsiteY1016" fmla="*/ 5911136 h 6857999"/>
              <a:gd name="connsiteX1017" fmla="*/ 3917883 w 5913439"/>
              <a:gd name="connsiteY1017" fmla="*/ 5916076 h 6857999"/>
              <a:gd name="connsiteX1018" fmla="*/ 3938090 w 5913439"/>
              <a:gd name="connsiteY1018" fmla="*/ 5921464 h 6857999"/>
              <a:gd name="connsiteX1019" fmla="*/ 3957848 w 5913439"/>
              <a:gd name="connsiteY1019" fmla="*/ 5927302 h 6857999"/>
              <a:gd name="connsiteX1020" fmla="*/ 3977157 w 5913439"/>
              <a:gd name="connsiteY1020" fmla="*/ 5933140 h 6857999"/>
              <a:gd name="connsiteX1021" fmla="*/ 3996466 w 5913439"/>
              <a:gd name="connsiteY1021" fmla="*/ 5939426 h 6857999"/>
              <a:gd name="connsiteX1022" fmla="*/ 4015775 w 5913439"/>
              <a:gd name="connsiteY1022" fmla="*/ 5946611 h 6857999"/>
              <a:gd name="connsiteX1023" fmla="*/ 4034186 w 5913439"/>
              <a:gd name="connsiteY1023" fmla="*/ 5954245 h 6857999"/>
              <a:gd name="connsiteX1024" fmla="*/ 4442368 w 5913439"/>
              <a:gd name="connsiteY1024" fmla="*/ 6056627 h 6857999"/>
              <a:gd name="connsiteX1025" fmla="*/ 4442368 w 5913439"/>
              <a:gd name="connsiteY1025" fmla="*/ 6056178 h 6857999"/>
              <a:gd name="connsiteX1026" fmla="*/ 4457187 w 5913439"/>
              <a:gd name="connsiteY1026" fmla="*/ 6057974 h 6857999"/>
              <a:gd name="connsiteX1027" fmla="*/ 4472005 w 5913439"/>
              <a:gd name="connsiteY1027" fmla="*/ 6059770 h 6857999"/>
              <a:gd name="connsiteX1028" fmla="*/ 4501193 w 5913439"/>
              <a:gd name="connsiteY1028" fmla="*/ 6064710 h 6857999"/>
              <a:gd name="connsiteX1029" fmla="*/ 4530381 w 5913439"/>
              <a:gd name="connsiteY1029" fmla="*/ 6070547 h 6857999"/>
              <a:gd name="connsiteX1030" fmla="*/ 4558671 w 5913439"/>
              <a:gd name="connsiteY1030" fmla="*/ 6077283 h 6857999"/>
              <a:gd name="connsiteX1031" fmla="*/ 4586961 w 5913439"/>
              <a:gd name="connsiteY1031" fmla="*/ 6084468 h 6857999"/>
              <a:gd name="connsiteX1032" fmla="*/ 4615251 w 5913439"/>
              <a:gd name="connsiteY1032" fmla="*/ 6092551 h 6857999"/>
              <a:gd name="connsiteX1033" fmla="*/ 4643091 w 5913439"/>
              <a:gd name="connsiteY1033" fmla="*/ 6101532 h 6857999"/>
              <a:gd name="connsiteX1034" fmla="*/ 4670483 w 5913439"/>
              <a:gd name="connsiteY1034" fmla="*/ 6111410 h 6857999"/>
              <a:gd name="connsiteX1035" fmla="*/ 4697874 w 5913439"/>
              <a:gd name="connsiteY1035" fmla="*/ 6121289 h 6857999"/>
              <a:gd name="connsiteX1036" fmla="*/ 4725266 w 5913439"/>
              <a:gd name="connsiteY1036" fmla="*/ 6131618 h 6857999"/>
              <a:gd name="connsiteX1037" fmla="*/ 4752658 w 5913439"/>
              <a:gd name="connsiteY1037" fmla="*/ 6142844 h 6857999"/>
              <a:gd name="connsiteX1038" fmla="*/ 4779601 w 5913439"/>
              <a:gd name="connsiteY1038" fmla="*/ 6154070 h 6857999"/>
              <a:gd name="connsiteX1039" fmla="*/ 4833935 w 5913439"/>
              <a:gd name="connsiteY1039" fmla="*/ 6177420 h 6857999"/>
              <a:gd name="connsiteX1040" fmla="*/ 4887371 w 5913439"/>
              <a:gd name="connsiteY1040" fmla="*/ 6201669 h 6857999"/>
              <a:gd name="connsiteX1041" fmla="*/ 4892311 w 5913439"/>
              <a:gd name="connsiteY1041" fmla="*/ 6203914 h 6857999"/>
              <a:gd name="connsiteX1042" fmla="*/ 4897250 w 5913439"/>
              <a:gd name="connsiteY1042" fmla="*/ 6206608 h 6857999"/>
              <a:gd name="connsiteX1043" fmla="*/ 4900394 w 5913439"/>
              <a:gd name="connsiteY1043" fmla="*/ 6209302 h 6857999"/>
              <a:gd name="connsiteX1044" fmla="*/ 4903088 w 5913439"/>
              <a:gd name="connsiteY1044" fmla="*/ 6211548 h 6857999"/>
              <a:gd name="connsiteX1045" fmla="*/ 4905333 w 5913439"/>
              <a:gd name="connsiteY1045" fmla="*/ 6214242 h 6857999"/>
              <a:gd name="connsiteX1046" fmla="*/ 4906680 w 5913439"/>
              <a:gd name="connsiteY1046" fmla="*/ 6217834 h 6857999"/>
              <a:gd name="connsiteX1047" fmla="*/ 4907578 w 5913439"/>
              <a:gd name="connsiteY1047" fmla="*/ 6220528 h 6857999"/>
              <a:gd name="connsiteX1048" fmla="*/ 4908027 w 5913439"/>
              <a:gd name="connsiteY1048" fmla="*/ 6223223 h 6857999"/>
              <a:gd name="connsiteX1049" fmla="*/ 4908476 w 5913439"/>
              <a:gd name="connsiteY1049" fmla="*/ 6225917 h 6857999"/>
              <a:gd name="connsiteX1050" fmla="*/ 4908476 w 5913439"/>
              <a:gd name="connsiteY1050" fmla="*/ 6229060 h 6857999"/>
              <a:gd name="connsiteX1051" fmla="*/ 4907578 w 5913439"/>
              <a:gd name="connsiteY1051" fmla="*/ 6234898 h 6857999"/>
              <a:gd name="connsiteX1052" fmla="*/ 4906680 w 5913439"/>
              <a:gd name="connsiteY1052" fmla="*/ 6241634 h 6857999"/>
              <a:gd name="connsiteX1053" fmla="*/ 4906231 w 5913439"/>
              <a:gd name="connsiteY1053" fmla="*/ 6247920 h 6857999"/>
              <a:gd name="connsiteX1054" fmla="*/ 4906680 w 5913439"/>
              <a:gd name="connsiteY1054" fmla="*/ 6277557 h 6857999"/>
              <a:gd name="connsiteX1055" fmla="*/ 4907578 w 5913439"/>
              <a:gd name="connsiteY1055" fmla="*/ 6306745 h 6857999"/>
              <a:gd name="connsiteX1056" fmla="*/ 4909375 w 5913439"/>
              <a:gd name="connsiteY1056" fmla="*/ 6365121 h 6857999"/>
              <a:gd name="connsiteX1057" fmla="*/ 4911620 w 5913439"/>
              <a:gd name="connsiteY1057" fmla="*/ 6391166 h 6857999"/>
              <a:gd name="connsiteX1058" fmla="*/ 4912967 w 5913439"/>
              <a:gd name="connsiteY1058" fmla="*/ 6404637 h 6857999"/>
              <a:gd name="connsiteX1059" fmla="*/ 4914314 w 5913439"/>
              <a:gd name="connsiteY1059" fmla="*/ 6417659 h 6857999"/>
              <a:gd name="connsiteX1060" fmla="*/ 4914763 w 5913439"/>
              <a:gd name="connsiteY1060" fmla="*/ 6430682 h 6857999"/>
              <a:gd name="connsiteX1061" fmla="*/ 4914763 w 5913439"/>
              <a:gd name="connsiteY1061" fmla="*/ 6443704 h 6857999"/>
              <a:gd name="connsiteX1062" fmla="*/ 4914314 w 5913439"/>
              <a:gd name="connsiteY1062" fmla="*/ 6455828 h 6857999"/>
              <a:gd name="connsiteX1063" fmla="*/ 4912518 w 5913439"/>
              <a:gd name="connsiteY1063" fmla="*/ 6467952 h 6857999"/>
              <a:gd name="connsiteX1064" fmla="*/ 4911620 w 5913439"/>
              <a:gd name="connsiteY1064" fmla="*/ 6474239 h 6857999"/>
              <a:gd name="connsiteX1065" fmla="*/ 4909824 w 5913439"/>
              <a:gd name="connsiteY1065" fmla="*/ 6480076 h 6857999"/>
              <a:gd name="connsiteX1066" fmla="*/ 4908027 w 5913439"/>
              <a:gd name="connsiteY1066" fmla="*/ 6485914 h 6857999"/>
              <a:gd name="connsiteX1067" fmla="*/ 4906231 w 5913439"/>
              <a:gd name="connsiteY1067" fmla="*/ 6491303 h 6857999"/>
              <a:gd name="connsiteX1068" fmla="*/ 4903537 w 5913439"/>
              <a:gd name="connsiteY1068" fmla="*/ 6497140 h 6857999"/>
              <a:gd name="connsiteX1069" fmla="*/ 4900843 w 5913439"/>
              <a:gd name="connsiteY1069" fmla="*/ 6502529 h 6857999"/>
              <a:gd name="connsiteX1070" fmla="*/ 4897699 w 5913439"/>
              <a:gd name="connsiteY1070" fmla="*/ 6507468 h 6857999"/>
              <a:gd name="connsiteX1071" fmla="*/ 4894107 w 5913439"/>
              <a:gd name="connsiteY1071" fmla="*/ 6512857 h 6857999"/>
              <a:gd name="connsiteX1072" fmla="*/ 4889617 w 5913439"/>
              <a:gd name="connsiteY1072" fmla="*/ 6517796 h 6857999"/>
              <a:gd name="connsiteX1073" fmla="*/ 4885126 w 5913439"/>
              <a:gd name="connsiteY1073" fmla="*/ 6522736 h 6857999"/>
              <a:gd name="connsiteX1074" fmla="*/ 4880187 w 5913439"/>
              <a:gd name="connsiteY1074" fmla="*/ 6527226 h 6857999"/>
              <a:gd name="connsiteX1075" fmla="*/ 4874798 w 5913439"/>
              <a:gd name="connsiteY1075" fmla="*/ 6531717 h 6857999"/>
              <a:gd name="connsiteX1076" fmla="*/ 4868960 w 5913439"/>
              <a:gd name="connsiteY1076" fmla="*/ 6536207 h 6857999"/>
              <a:gd name="connsiteX1077" fmla="*/ 4862225 w 5913439"/>
              <a:gd name="connsiteY1077" fmla="*/ 6540249 h 6857999"/>
              <a:gd name="connsiteX1078" fmla="*/ 4854591 w 5913439"/>
              <a:gd name="connsiteY1078" fmla="*/ 6544290 h 6857999"/>
              <a:gd name="connsiteX1079" fmla="*/ 4847406 w 5913439"/>
              <a:gd name="connsiteY1079" fmla="*/ 6548331 h 6857999"/>
              <a:gd name="connsiteX1080" fmla="*/ 4847406 w 5913439"/>
              <a:gd name="connsiteY1080" fmla="*/ 6551924 h 6857999"/>
              <a:gd name="connsiteX1081" fmla="*/ 4848304 w 5913439"/>
              <a:gd name="connsiteY1081" fmla="*/ 6555965 h 6857999"/>
              <a:gd name="connsiteX1082" fmla="*/ 4849202 w 5913439"/>
              <a:gd name="connsiteY1082" fmla="*/ 6559557 h 6857999"/>
              <a:gd name="connsiteX1083" fmla="*/ 4850550 w 5913439"/>
              <a:gd name="connsiteY1083" fmla="*/ 6563599 h 6857999"/>
              <a:gd name="connsiteX1084" fmla="*/ 4853693 w 5913439"/>
              <a:gd name="connsiteY1084" fmla="*/ 6570784 h 6857999"/>
              <a:gd name="connsiteX1085" fmla="*/ 4857734 w 5913439"/>
              <a:gd name="connsiteY1085" fmla="*/ 6577968 h 6857999"/>
              <a:gd name="connsiteX1086" fmla="*/ 4862225 w 5913439"/>
              <a:gd name="connsiteY1086" fmla="*/ 6585602 h 6857999"/>
              <a:gd name="connsiteX1087" fmla="*/ 4866715 w 5913439"/>
              <a:gd name="connsiteY1087" fmla="*/ 6592338 h 6857999"/>
              <a:gd name="connsiteX1088" fmla="*/ 4871206 w 5913439"/>
              <a:gd name="connsiteY1088" fmla="*/ 6599522 h 6857999"/>
              <a:gd name="connsiteX1089" fmla="*/ 4875247 w 5913439"/>
              <a:gd name="connsiteY1089" fmla="*/ 6606707 h 6857999"/>
              <a:gd name="connsiteX1090" fmla="*/ 4878839 w 5913439"/>
              <a:gd name="connsiteY1090" fmla="*/ 6613892 h 6857999"/>
              <a:gd name="connsiteX1091" fmla="*/ 4881983 w 5913439"/>
              <a:gd name="connsiteY1091" fmla="*/ 6621526 h 6857999"/>
              <a:gd name="connsiteX1092" fmla="*/ 4882881 w 5913439"/>
              <a:gd name="connsiteY1092" fmla="*/ 6625567 h 6857999"/>
              <a:gd name="connsiteX1093" fmla="*/ 4883779 w 5913439"/>
              <a:gd name="connsiteY1093" fmla="*/ 6629159 h 6857999"/>
              <a:gd name="connsiteX1094" fmla="*/ 4884228 w 5913439"/>
              <a:gd name="connsiteY1094" fmla="*/ 6633201 h 6857999"/>
              <a:gd name="connsiteX1095" fmla="*/ 4884677 w 5913439"/>
              <a:gd name="connsiteY1095" fmla="*/ 6636793 h 6857999"/>
              <a:gd name="connsiteX1096" fmla="*/ 4884228 w 5913439"/>
              <a:gd name="connsiteY1096" fmla="*/ 6640835 h 6857999"/>
              <a:gd name="connsiteX1097" fmla="*/ 4883779 w 5913439"/>
              <a:gd name="connsiteY1097" fmla="*/ 6644876 h 6857999"/>
              <a:gd name="connsiteX1098" fmla="*/ 4882881 w 5913439"/>
              <a:gd name="connsiteY1098" fmla="*/ 6648917 h 6857999"/>
              <a:gd name="connsiteX1099" fmla="*/ 4881534 w 5913439"/>
              <a:gd name="connsiteY1099" fmla="*/ 6653408 h 6857999"/>
              <a:gd name="connsiteX1100" fmla="*/ 4879738 w 5913439"/>
              <a:gd name="connsiteY1100" fmla="*/ 6657898 h 6857999"/>
              <a:gd name="connsiteX1101" fmla="*/ 4877043 w 5913439"/>
              <a:gd name="connsiteY1101" fmla="*/ 6662389 h 6857999"/>
              <a:gd name="connsiteX1102" fmla="*/ 4874349 w 5913439"/>
              <a:gd name="connsiteY1102" fmla="*/ 6666879 h 6857999"/>
              <a:gd name="connsiteX1103" fmla="*/ 4870757 w 5913439"/>
              <a:gd name="connsiteY1103" fmla="*/ 6671370 h 6857999"/>
              <a:gd name="connsiteX1104" fmla="*/ 4875247 w 5913439"/>
              <a:gd name="connsiteY1104" fmla="*/ 6677656 h 6857999"/>
              <a:gd name="connsiteX1105" fmla="*/ 4879738 w 5913439"/>
              <a:gd name="connsiteY1105" fmla="*/ 6684392 h 6857999"/>
              <a:gd name="connsiteX1106" fmla="*/ 4881983 w 5913439"/>
              <a:gd name="connsiteY1106" fmla="*/ 6687535 h 6857999"/>
              <a:gd name="connsiteX1107" fmla="*/ 4884677 w 5913439"/>
              <a:gd name="connsiteY1107" fmla="*/ 6690230 h 6857999"/>
              <a:gd name="connsiteX1108" fmla="*/ 4887371 w 5913439"/>
              <a:gd name="connsiteY1108" fmla="*/ 6692475 h 6857999"/>
              <a:gd name="connsiteX1109" fmla="*/ 4890066 w 5913439"/>
              <a:gd name="connsiteY1109" fmla="*/ 6693822 h 6857999"/>
              <a:gd name="connsiteX1110" fmla="*/ 4920152 w 5913439"/>
              <a:gd name="connsiteY1110" fmla="*/ 6706395 h 6857999"/>
              <a:gd name="connsiteX1111" fmla="*/ 4946196 w 5913439"/>
              <a:gd name="connsiteY1111" fmla="*/ 6717621 h 6857999"/>
              <a:gd name="connsiteX1112" fmla="*/ 4969098 w 5913439"/>
              <a:gd name="connsiteY1112" fmla="*/ 6727500 h 6857999"/>
              <a:gd name="connsiteX1113" fmla="*/ 4987957 w 5913439"/>
              <a:gd name="connsiteY1113" fmla="*/ 6737379 h 6857999"/>
              <a:gd name="connsiteX1114" fmla="*/ 4996489 w 5913439"/>
              <a:gd name="connsiteY1114" fmla="*/ 6741870 h 6857999"/>
              <a:gd name="connsiteX1115" fmla="*/ 5004123 w 5913439"/>
              <a:gd name="connsiteY1115" fmla="*/ 6746360 h 6857999"/>
              <a:gd name="connsiteX1116" fmla="*/ 5011757 w 5913439"/>
              <a:gd name="connsiteY1116" fmla="*/ 6750851 h 6857999"/>
              <a:gd name="connsiteX1117" fmla="*/ 5018043 w 5913439"/>
              <a:gd name="connsiteY1117" fmla="*/ 6755790 h 6857999"/>
              <a:gd name="connsiteX1118" fmla="*/ 5023881 w 5913439"/>
              <a:gd name="connsiteY1118" fmla="*/ 6760730 h 6857999"/>
              <a:gd name="connsiteX1119" fmla="*/ 5028821 w 5913439"/>
              <a:gd name="connsiteY1119" fmla="*/ 6765669 h 6857999"/>
              <a:gd name="connsiteX1120" fmla="*/ 5033311 w 5913439"/>
              <a:gd name="connsiteY1120" fmla="*/ 6771507 h 6857999"/>
              <a:gd name="connsiteX1121" fmla="*/ 5037352 w 5913439"/>
              <a:gd name="connsiteY1121" fmla="*/ 6776895 h 6857999"/>
              <a:gd name="connsiteX1122" fmla="*/ 5040945 w 5913439"/>
              <a:gd name="connsiteY1122" fmla="*/ 6782733 h 6857999"/>
              <a:gd name="connsiteX1123" fmla="*/ 5044537 w 5913439"/>
              <a:gd name="connsiteY1123" fmla="*/ 6788570 h 6857999"/>
              <a:gd name="connsiteX1124" fmla="*/ 5047231 w 5913439"/>
              <a:gd name="connsiteY1124" fmla="*/ 6795306 h 6857999"/>
              <a:gd name="connsiteX1125" fmla="*/ 5049028 w 5913439"/>
              <a:gd name="connsiteY1125" fmla="*/ 6802042 h 6857999"/>
              <a:gd name="connsiteX1126" fmla="*/ 5050824 w 5913439"/>
              <a:gd name="connsiteY1126" fmla="*/ 6810125 h 6857999"/>
              <a:gd name="connsiteX1127" fmla="*/ 5052171 w 5913439"/>
              <a:gd name="connsiteY1127" fmla="*/ 6818207 h 6857999"/>
              <a:gd name="connsiteX1128" fmla="*/ 5053518 w 5913439"/>
              <a:gd name="connsiteY1128" fmla="*/ 6826739 h 6857999"/>
              <a:gd name="connsiteX1129" fmla="*/ 5053967 w 5913439"/>
              <a:gd name="connsiteY1129" fmla="*/ 6835720 h 6857999"/>
              <a:gd name="connsiteX1130" fmla="*/ 5054416 w 5913439"/>
              <a:gd name="connsiteY1130" fmla="*/ 6846048 h 6857999"/>
              <a:gd name="connsiteX1131" fmla="*/ 5054865 w 5913439"/>
              <a:gd name="connsiteY1131" fmla="*/ 6856376 h 6857999"/>
              <a:gd name="connsiteX1132" fmla="*/ 5054835 w 5913439"/>
              <a:gd name="connsiteY1132" fmla="*/ 6857999 h 6857999"/>
              <a:gd name="connsiteX1133" fmla="*/ 0 w 5913439"/>
              <a:gd name="connsiteY1133"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Lst>
            <a:rect l="l" t="t" r="r" b="b"/>
            <a:pathLst>
              <a:path w="5913439" h="6857999">
                <a:moveTo>
                  <a:pt x="0" y="0"/>
                </a:moveTo>
                <a:lnTo>
                  <a:pt x="5786218" y="0"/>
                </a:lnTo>
                <a:lnTo>
                  <a:pt x="5788155" y="805"/>
                </a:lnTo>
                <a:lnTo>
                  <a:pt x="5805219" y="8439"/>
                </a:lnTo>
                <a:lnTo>
                  <a:pt x="5822732" y="14726"/>
                </a:lnTo>
                <a:lnTo>
                  <a:pt x="5840245" y="20563"/>
                </a:lnTo>
                <a:lnTo>
                  <a:pt x="5848777" y="23258"/>
                </a:lnTo>
                <a:lnTo>
                  <a:pt x="5858206" y="25503"/>
                </a:lnTo>
                <a:lnTo>
                  <a:pt x="5866738" y="27299"/>
                </a:lnTo>
                <a:lnTo>
                  <a:pt x="5875719" y="28646"/>
                </a:lnTo>
                <a:lnTo>
                  <a:pt x="5885149" y="29993"/>
                </a:lnTo>
                <a:lnTo>
                  <a:pt x="5894130" y="30891"/>
                </a:lnTo>
                <a:lnTo>
                  <a:pt x="5896375" y="30891"/>
                </a:lnTo>
                <a:lnTo>
                  <a:pt x="5898621" y="31790"/>
                </a:lnTo>
                <a:lnTo>
                  <a:pt x="5900417" y="33137"/>
                </a:lnTo>
                <a:lnTo>
                  <a:pt x="5902662" y="34484"/>
                </a:lnTo>
                <a:lnTo>
                  <a:pt x="5906254" y="38076"/>
                </a:lnTo>
                <a:lnTo>
                  <a:pt x="5908949" y="42117"/>
                </a:lnTo>
                <a:lnTo>
                  <a:pt x="5910296" y="45261"/>
                </a:lnTo>
                <a:lnTo>
                  <a:pt x="5911643" y="49751"/>
                </a:lnTo>
                <a:lnTo>
                  <a:pt x="5912541" y="55589"/>
                </a:lnTo>
                <a:lnTo>
                  <a:pt x="5912990" y="61876"/>
                </a:lnTo>
                <a:lnTo>
                  <a:pt x="5913439" y="78490"/>
                </a:lnTo>
                <a:lnTo>
                  <a:pt x="5912990" y="98697"/>
                </a:lnTo>
                <a:lnTo>
                  <a:pt x="5912092" y="121598"/>
                </a:lnTo>
                <a:lnTo>
                  <a:pt x="5910296" y="146296"/>
                </a:lnTo>
                <a:lnTo>
                  <a:pt x="5907601" y="172790"/>
                </a:lnTo>
                <a:lnTo>
                  <a:pt x="5904907" y="199732"/>
                </a:lnTo>
                <a:lnTo>
                  <a:pt x="5901315" y="226226"/>
                </a:lnTo>
                <a:lnTo>
                  <a:pt x="5897273" y="252271"/>
                </a:lnTo>
                <a:lnTo>
                  <a:pt x="5892783" y="277417"/>
                </a:lnTo>
                <a:lnTo>
                  <a:pt x="5888742" y="299420"/>
                </a:lnTo>
                <a:lnTo>
                  <a:pt x="5884251" y="319178"/>
                </a:lnTo>
                <a:lnTo>
                  <a:pt x="5882006" y="327261"/>
                </a:lnTo>
                <a:lnTo>
                  <a:pt x="5879761" y="334895"/>
                </a:lnTo>
                <a:lnTo>
                  <a:pt x="5877515" y="341631"/>
                </a:lnTo>
                <a:lnTo>
                  <a:pt x="5875270" y="346570"/>
                </a:lnTo>
                <a:lnTo>
                  <a:pt x="5873025" y="350611"/>
                </a:lnTo>
                <a:lnTo>
                  <a:pt x="5871229" y="353306"/>
                </a:lnTo>
                <a:lnTo>
                  <a:pt x="5866289" y="356898"/>
                </a:lnTo>
                <a:lnTo>
                  <a:pt x="5861350" y="359592"/>
                </a:lnTo>
                <a:lnTo>
                  <a:pt x="5855512" y="362736"/>
                </a:lnTo>
                <a:lnTo>
                  <a:pt x="5849675" y="364981"/>
                </a:lnTo>
                <a:lnTo>
                  <a:pt x="5838448" y="369471"/>
                </a:lnTo>
                <a:lnTo>
                  <a:pt x="5826773" y="374411"/>
                </a:lnTo>
                <a:lnTo>
                  <a:pt x="5821834" y="378452"/>
                </a:lnTo>
                <a:lnTo>
                  <a:pt x="5816894" y="382045"/>
                </a:lnTo>
                <a:lnTo>
                  <a:pt x="5813751" y="385637"/>
                </a:lnTo>
                <a:lnTo>
                  <a:pt x="5810608" y="388780"/>
                </a:lnTo>
                <a:lnTo>
                  <a:pt x="5808812" y="391924"/>
                </a:lnTo>
                <a:lnTo>
                  <a:pt x="5807015" y="395067"/>
                </a:lnTo>
                <a:lnTo>
                  <a:pt x="5806117" y="397761"/>
                </a:lnTo>
                <a:lnTo>
                  <a:pt x="5805668" y="400905"/>
                </a:lnTo>
                <a:lnTo>
                  <a:pt x="5806117" y="403599"/>
                </a:lnTo>
                <a:lnTo>
                  <a:pt x="5806566" y="405844"/>
                </a:lnTo>
                <a:lnTo>
                  <a:pt x="5807464" y="408538"/>
                </a:lnTo>
                <a:lnTo>
                  <a:pt x="5808812" y="410784"/>
                </a:lnTo>
                <a:lnTo>
                  <a:pt x="5812404" y="416172"/>
                </a:lnTo>
                <a:lnTo>
                  <a:pt x="5816894" y="420662"/>
                </a:lnTo>
                <a:lnTo>
                  <a:pt x="5827671" y="430092"/>
                </a:lnTo>
                <a:lnTo>
                  <a:pt x="5832611" y="435032"/>
                </a:lnTo>
                <a:lnTo>
                  <a:pt x="5837101" y="439971"/>
                </a:lnTo>
                <a:lnTo>
                  <a:pt x="5838898" y="442666"/>
                </a:lnTo>
                <a:lnTo>
                  <a:pt x="5840694" y="445360"/>
                </a:lnTo>
                <a:lnTo>
                  <a:pt x="5842041" y="448054"/>
                </a:lnTo>
                <a:lnTo>
                  <a:pt x="5842939" y="451647"/>
                </a:lnTo>
                <a:lnTo>
                  <a:pt x="5843388" y="454790"/>
                </a:lnTo>
                <a:lnTo>
                  <a:pt x="5843388" y="457933"/>
                </a:lnTo>
                <a:lnTo>
                  <a:pt x="5842939" y="461526"/>
                </a:lnTo>
                <a:lnTo>
                  <a:pt x="5842041" y="465118"/>
                </a:lnTo>
                <a:lnTo>
                  <a:pt x="5834856" y="461526"/>
                </a:lnTo>
                <a:lnTo>
                  <a:pt x="5827671" y="459280"/>
                </a:lnTo>
                <a:lnTo>
                  <a:pt x="5821385" y="457933"/>
                </a:lnTo>
                <a:lnTo>
                  <a:pt x="5815098" y="457484"/>
                </a:lnTo>
                <a:lnTo>
                  <a:pt x="5809710" y="457933"/>
                </a:lnTo>
                <a:lnTo>
                  <a:pt x="5804321" y="459280"/>
                </a:lnTo>
                <a:lnTo>
                  <a:pt x="5799831" y="461076"/>
                </a:lnTo>
                <a:lnTo>
                  <a:pt x="5795340" y="463771"/>
                </a:lnTo>
                <a:lnTo>
                  <a:pt x="5790850" y="466914"/>
                </a:lnTo>
                <a:lnTo>
                  <a:pt x="5786808" y="470506"/>
                </a:lnTo>
                <a:lnTo>
                  <a:pt x="5782767" y="474548"/>
                </a:lnTo>
                <a:lnTo>
                  <a:pt x="5779175" y="479038"/>
                </a:lnTo>
                <a:lnTo>
                  <a:pt x="5772439" y="488917"/>
                </a:lnTo>
                <a:lnTo>
                  <a:pt x="5765703" y="499245"/>
                </a:lnTo>
                <a:lnTo>
                  <a:pt x="5758968" y="510023"/>
                </a:lnTo>
                <a:lnTo>
                  <a:pt x="5752232" y="519902"/>
                </a:lnTo>
                <a:lnTo>
                  <a:pt x="5748639" y="524841"/>
                </a:lnTo>
                <a:lnTo>
                  <a:pt x="5744149" y="529331"/>
                </a:lnTo>
                <a:lnTo>
                  <a:pt x="5740108" y="533373"/>
                </a:lnTo>
                <a:lnTo>
                  <a:pt x="5736066" y="536965"/>
                </a:lnTo>
                <a:lnTo>
                  <a:pt x="5731127" y="539659"/>
                </a:lnTo>
                <a:lnTo>
                  <a:pt x="5726187" y="542354"/>
                </a:lnTo>
                <a:lnTo>
                  <a:pt x="5721248" y="544150"/>
                </a:lnTo>
                <a:lnTo>
                  <a:pt x="5715410" y="545048"/>
                </a:lnTo>
                <a:lnTo>
                  <a:pt x="5709124" y="545497"/>
                </a:lnTo>
                <a:lnTo>
                  <a:pt x="5702388" y="545048"/>
                </a:lnTo>
                <a:lnTo>
                  <a:pt x="5695203" y="543701"/>
                </a:lnTo>
                <a:lnTo>
                  <a:pt x="5688018" y="541007"/>
                </a:lnTo>
                <a:lnTo>
                  <a:pt x="5659729" y="546844"/>
                </a:lnTo>
                <a:lnTo>
                  <a:pt x="5631888" y="551335"/>
                </a:lnTo>
                <a:lnTo>
                  <a:pt x="5604496" y="555825"/>
                </a:lnTo>
                <a:lnTo>
                  <a:pt x="5576206" y="559417"/>
                </a:lnTo>
                <a:lnTo>
                  <a:pt x="5548366" y="562112"/>
                </a:lnTo>
                <a:lnTo>
                  <a:pt x="5534445" y="563010"/>
                </a:lnTo>
                <a:lnTo>
                  <a:pt x="5520076" y="563459"/>
                </a:lnTo>
                <a:lnTo>
                  <a:pt x="5506155" y="563908"/>
                </a:lnTo>
                <a:lnTo>
                  <a:pt x="5491786" y="563908"/>
                </a:lnTo>
                <a:lnTo>
                  <a:pt x="5477417" y="563459"/>
                </a:lnTo>
                <a:lnTo>
                  <a:pt x="5463496" y="563010"/>
                </a:lnTo>
                <a:lnTo>
                  <a:pt x="5434308" y="566602"/>
                </a:lnTo>
                <a:lnTo>
                  <a:pt x="5405120" y="569746"/>
                </a:lnTo>
                <a:lnTo>
                  <a:pt x="5376381" y="572440"/>
                </a:lnTo>
                <a:lnTo>
                  <a:pt x="5347193" y="574236"/>
                </a:lnTo>
                <a:lnTo>
                  <a:pt x="5318006" y="576032"/>
                </a:lnTo>
                <a:lnTo>
                  <a:pt x="5288818" y="577379"/>
                </a:lnTo>
                <a:lnTo>
                  <a:pt x="5259630" y="577828"/>
                </a:lnTo>
                <a:lnTo>
                  <a:pt x="5230891" y="578726"/>
                </a:lnTo>
                <a:lnTo>
                  <a:pt x="5172515" y="579624"/>
                </a:lnTo>
                <a:lnTo>
                  <a:pt x="5113690" y="580074"/>
                </a:lnTo>
                <a:lnTo>
                  <a:pt x="5055763" y="580972"/>
                </a:lnTo>
                <a:lnTo>
                  <a:pt x="5026575" y="581870"/>
                </a:lnTo>
                <a:lnTo>
                  <a:pt x="4996938" y="583217"/>
                </a:lnTo>
                <a:lnTo>
                  <a:pt x="4399709" y="602077"/>
                </a:lnTo>
                <a:lnTo>
                  <a:pt x="4399260" y="622284"/>
                </a:lnTo>
                <a:lnTo>
                  <a:pt x="4438775" y="631265"/>
                </a:lnTo>
                <a:lnTo>
                  <a:pt x="4478740" y="640246"/>
                </a:lnTo>
                <a:lnTo>
                  <a:pt x="4518257" y="648328"/>
                </a:lnTo>
                <a:lnTo>
                  <a:pt x="4558221" y="656411"/>
                </a:lnTo>
                <a:lnTo>
                  <a:pt x="4717632" y="688293"/>
                </a:lnTo>
                <a:lnTo>
                  <a:pt x="4757597" y="696376"/>
                </a:lnTo>
                <a:lnTo>
                  <a:pt x="4797113" y="704459"/>
                </a:lnTo>
                <a:lnTo>
                  <a:pt x="4837078" y="713889"/>
                </a:lnTo>
                <a:lnTo>
                  <a:pt x="4876594" y="722870"/>
                </a:lnTo>
                <a:lnTo>
                  <a:pt x="4915661" y="732300"/>
                </a:lnTo>
                <a:lnTo>
                  <a:pt x="4955177" y="743077"/>
                </a:lnTo>
                <a:lnTo>
                  <a:pt x="4994244" y="754303"/>
                </a:lnTo>
                <a:lnTo>
                  <a:pt x="5033311" y="765978"/>
                </a:lnTo>
                <a:lnTo>
                  <a:pt x="5049926" y="764631"/>
                </a:lnTo>
                <a:lnTo>
                  <a:pt x="5065642" y="764182"/>
                </a:lnTo>
                <a:lnTo>
                  <a:pt x="5082257" y="764631"/>
                </a:lnTo>
                <a:lnTo>
                  <a:pt x="5097973" y="766427"/>
                </a:lnTo>
                <a:lnTo>
                  <a:pt x="5113690" y="768672"/>
                </a:lnTo>
                <a:lnTo>
                  <a:pt x="5129856" y="771816"/>
                </a:lnTo>
                <a:lnTo>
                  <a:pt x="5145572" y="776306"/>
                </a:lnTo>
                <a:lnTo>
                  <a:pt x="5161289" y="782593"/>
                </a:lnTo>
                <a:lnTo>
                  <a:pt x="5167126" y="782144"/>
                </a:lnTo>
                <a:lnTo>
                  <a:pt x="5172964" y="782144"/>
                </a:lnTo>
                <a:lnTo>
                  <a:pt x="5178353" y="782593"/>
                </a:lnTo>
                <a:lnTo>
                  <a:pt x="5184190" y="783042"/>
                </a:lnTo>
                <a:lnTo>
                  <a:pt x="5189579" y="784389"/>
                </a:lnTo>
                <a:lnTo>
                  <a:pt x="5194967" y="785736"/>
                </a:lnTo>
                <a:lnTo>
                  <a:pt x="5200356" y="787532"/>
                </a:lnTo>
                <a:lnTo>
                  <a:pt x="5205295" y="789329"/>
                </a:lnTo>
                <a:lnTo>
                  <a:pt x="5215174" y="793819"/>
                </a:lnTo>
                <a:lnTo>
                  <a:pt x="5224604" y="799207"/>
                </a:lnTo>
                <a:lnTo>
                  <a:pt x="5234483" y="805045"/>
                </a:lnTo>
                <a:lnTo>
                  <a:pt x="5243913" y="810883"/>
                </a:lnTo>
                <a:lnTo>
                  <a:pt x="5253343" y="817618"/>
                </a:lnTo>
                <a:lnTo>
                  <a:pt x="5263222" y="823456"/>
                </a:lnTo>
                <a:lnTo>
                  <a:pt x="5273101" y="828844"/>
                </a:lnTo>
                <a:lnTo>
                  <a:pt x="5283429" y="833784"/>
                </a:lnTo>
                <a:lnTo>
                  <a:pt x="5293757" y="837376"/>
                </a:lnTo>
                <a:lnTo>
                  <a:pt x="5299146" y="839173"/>
                </a:lnTo>
                <a:lnTo>
                  <a:pt x="5304983" y="840520"/>
                </a:lnTo>
                <a:lnTo>
                  <a:pt x="5310821" y="841418"/>
                </a:lnTo>
                <a:lnTo>
                  <a:pt x="5316209" y="842316"/>
                </a:lnTo>
                <a:lnTo>
                  <a:pt x="5322496" y="842316"/>
                </a:lnTo>
                <a:lnTo>
                  <a:pt x="5328334" y="842316"/>
                </a:lnTo>
                <a:lnTo>
                  <a:pt x="5333722" y="842316"/>
                </a:lnTo>
                <a:lnTo>
                  <a:pt x="5338213" y="843214"/>
                </a:lnTo>
                <a:lnTo>
                  <a:pt x="5342254" y="845010"/>
                </a:lnTo>
                <a:lnTo>
                  <a:pt x="5344948" y="847255"/>
                </a:lnTo>
                <a:lnTo>
                  <a:pt x="5347193" y="850399"/>
                </a:lnTo>
                <a:lnTo>
                  <a:pt x="5348092" y="853991"/>
                </a:lnTo>
                <a:lnTo>
                  <a:pt x="5348990" y="857583"/>
                </a:lnTo>
                <a:lnTo>
                  <a:pt x="5349439" y="862074"/>
                </a:lnTo>
                <a:lnTo>
                  <a:pt x="5348990" y="866564"/>
                </a:lnTo>
                <a:lnTo>
                  <a:pt x="5348990" y="871055"/>
                </a:lnTo>
                <a:lnTo>
                  <a:pt x="5347642" y="880485"/>
                </a:lnTo>
                <a:lnTo>
                  <a:pt x="5346295" y="890364"/>
                </a:lnTo>
                <a:lnTo>
                  <a:pt x="5345397" y="898895"/>
                </a:lnTo>
                <a:lnTo>
                  <a:pt x="5344948" y="955924"/>
                </a:lnTo>
                <a:lnTo>
                  <a:pt x="5344499" y="1013402"/>
                </a:lnTo>
                <a:lnTo>
                  <a:pt x="5344050" y="1128358"/>
                </a:lnTo>
                <a:lnTo>
                  <a:pt x="5356623" y="1125663"/>
                </a:lnTo>
                <a:lnTo>
                  <a:pt x="5362012" y="1125214"/>
                </a:lnTo>
                <a:lnTo>
                  <a:pt x="5366951" y="1124765"/>
                </a:lnTo>
                <a:lnTo>
                  <a:pt x="5370993" y="1124765"/>
                </a:lnTo>
                <a:lnTo>
                  <a:pt x="5375034" y="1124765"/>
                </a:lnTo>
                <a:lnTo>
                  <a:pt x="5378627" y="1125663"/>
                </a:lnTo>
                <a:lnTo>
                  <a:pt x="5381770" y="1126561"/>
                </a:lnTo>
                <a:lnTo>
                  <a:pt x="5384015" y="1127459"/>
                </a:lnTo>
                <a:lnTo>
                  <a:pt x="5386260" y="1129256"/>
                </a:lnTo>
                <a:lnTo>
                  <a:pt x="5388057" y="1130603"/>
                </a:lnTo>
                <a:lnTo>
                  <a:pt x="5389404" y="1132399"/>
                </a:lnTo>
                <a:lnTo>
                  <a:pt x="5390302" y="1134644"/>
                </a:lnTo>
                <a:lnTo>
                  <a:pt x="5391200" y="1136889"/>
                </a:lnTo>
                <a:lnTo>
                  <a:pt x="5391649" y="1139135"/>
                </a:lnTo>
                <a:lnTo>
                  <a:pt x="5392098" y="1141829"/>
                </a:lnTo>
                <a:lnTo>
                  <a:pt x="5392098" y="1147666"/>
                </a:lnTo>
                <a:lnTo>
                  <a:pt x="5391200" y="1153953"/>
                </a:lnTo>
                <a:lnTo>
                  <a:pt x="5389853" y="1160240"/>
                </a:lnTo>
                <a:lnTo>
                  <a:pt x="5388506" y="1166526"/>
                </a:lnTo>
                <a:lnTo>
                  <a:pt x="5385811" y="1179549"/>
                </a:lnTo>
                <a:lnTo>
                  <a:pt x="5384913" y="1185835"/>
                </a:lnTo>
                <a:lnTo>
                  <a:pt x="5384464" y="1191673"/>
                </a:lnTo>
                <a:lnTo>
                  <a:pt x="5385362" y="1207390"/>
                </a:lnTo>
                <a:lnTo>
                  <a:pt x="5387158" y="1223555"/>
                </a:lnTo>
                <a:lnTo>
                  <a:pt x="5389853" y="1239721"/>
                </a:lnTo>
                <a:lnTo>
                  <a:pt x="5392996" y="1255437"/>
                </a:lnTo>
                <a:lnTo>
                  <a:pt x="5398834" y="1287768"/>
                </a:lnTo>
                <a:lnTo>
                  <a:pt x="5401079" y="1303934"/>
                </a:lnTo>
                <a:lnTo>
                  <a:pt x="5402875" y="1320100"/>
                </a:lnTo>
                <a:lnTo>
                  <a:pt x="5403324" y="1327733"/>
                </a:lnTo>
                <a:lnTo>
                  <a:pt x="5403773" y="1336265"/>
                </a:lnTo>
                <a:lnTo>
                  <a:pt x="5403773" y="1343899"/>
                </a:lnTo>
                <a:lnTo>
                  <a:pt x="5403324" y="1351533"/>
                </a:lnTo>
                <a:lnTo>
                  <a:pt x="5402426" y="1359616"/>
                </a:lnTo>
                <a:lnTo>
                  <a:pt x="5401528" y="1367699"/>
                </a:lnTo>
                <a:lnTo>
                  <a:pt x="5399732" y="1375332"/>
                </a:lnTo>
                <a:lnTo>
                  <a:pt x="5397936" y="1382966"/>
                </a:lnTo>
                <a:lnTo>
                  <a:pt x="5395241" y="1390600"/>
                </a:lnTo>
                <a:lnTo>
                  <a:pt x="5392547" y="1398234"/>
                </a:lnTo>
                <a:lnTo>
                  <a:pt x="5388955" y="1405867"/>
                </a:lnTo>
                <a:lnTo>
                  <a:pt x="5384913" y="1413501"/>
                </a:lnTo>
                <a:lnTo>
                  <a:pt x="5379974" y="1421135"/>
                </a:lnTo>
                <a:lnTo>
                  <a:pt x="5374136" y="1428320"/>
                </a:lnTo>
                <a:lnTo>
                  <a:pt x="5368299" y="1435504"/>
                </a:lnTo>
                <a:lnTo>
                  <a:pt x="5361563" y="1443138"/>
                </a:lnTo>
                <a:lnTo>
                  <a:pt x="5335518" y="1475469"/>
                </a:lnTo>
                <a:lnTo>
                  <a:pt x="5339560" y="1484450"/>
                </a:lnTo>
                <a:lnTo>
                  <a:pt x="5342703" y="1493431"/>
                </a:lnTo>
                <a:lnTo>
                  <a:pt x="5344948" y="1501514"/>
                </a:lnTo>
                <a:lnTo>
                  <a:pt x="5346744" y="1510046"/>
                </a:lnTo>
                <a:lnTo>
                  <a:pt x="5347642" y="1518578"/>
                </a:lnTo>
                <a:lnTo>
                  <a:pt x="5348541" y="1526211"/>
                </a:lnTo>
                <a:lnTo>
                  <a:pt x="5348541" y="1533845"/>
                </a:lnTo>
                <a:lnTo>
                  <a:pt x="5348092" y="1541479"/>
                </a:lnTo>
                <a:lnTo>
                  <a:pt x="5347193" y="1548664"/>
                </a:lnTo>
                <a:lnTo>
                  <a:pt x="5345846" y="1556298"/>
                </a:lnTo>
                <a:lnTo>
                  <a:pt x="5344050" y="1563033"/>
                </a:lnTo>
                <a:lnTo>
                  <a:pt x="5341356" y="1569769"/>
                </a:lnTo>
                <a:lnTo>
                  <a:pt x="5337763" y="1576055"/>
                </a:lnTo>
                <a:lnTo>
                  <a:pt x="5334171" y="1581893"/>
                </a:lnTo>
                <a:lnTo>
                  <a:pt x="5330579" y="1588180"/>
                </a:lnTo>
                <a:lnTo>
                  <a:pt x="5326088" y="1594017"/>
                </a:lnTo>
                <a:lnTo>
                  <a:pt x="5321149" y="1598957"/>
                </a:lnTo>
                <a:lnTo>
                  <a:pt x="5315760" y="1603896"/>
                </a:lnTo>
                <a:lnTo>
                  <a:pt x="5309923" y="1608836"/>
                </a:lnTo>
                <a:lnTo>
                  <a:pt x="5303187" y="1612877"/>
                </a:lnTo>
                <a:lnTo>
                  <a:pt x="5296002" y="1616919"/>
                </a:lnTo>
                <a:lnTo>
                  <a:pt x="5288818" y="1620960"/>
                </a:lnTo>
                <a:lnTo>
                  <a:pt x="5281184" y="1624552"/>
                </a:lnTo>
                <a:lnTo>
                  <a:pt x="5273101" y="1627696"/>
                </a:lnTo>
                <a:lnTo>
                  <a:pt x="5264120" y="1630390"/>
                </a:lnTo>
                <a:lnTo>
                  <a:pt x="5255139" y="1632635"/>
                </a:lnTo>
                <a:lnTo>
                  <a:pt x="5246158" y="1634880"/>
                </a:lnTo>
                <a:lnTo>
                  <a:pt x="5236279" y="1636676"/>
                </a:lnTo>
                <a:lnTo>
                  <a:pt x="5225951" y="1637575"/>
                </a:lnTo>
                <a:lnTo>
                  <a:pt x="5215174" y="1638473"/>
                </a:lnTo>
                <a:lnTo>
                  <a:pt x="5204397" y="1638922"/>
                </a:lnTo>
                <a:lnTo>
                  <a:pt x="5193171" y="1638922"/>
                </a:lnTo>
                <a:lnTo>
                  <a:pt x="5183292" y="1641616"/>
                </a:lnTo>
                <a:lnTo>
                  <a:pt x="5173862" y="1644310"/>
                </a:lnTo>
                <a:lnTo>
                  <a:pt x="5163983" y="1646106"/>
                </a:lnTo>
                <a:lnTo>
                  <a:pt x="5154553" y="1647454"/>
                </a:lnTo>
                <a:lnTo>
                  <a:pt x="5144225" y="1647903"/>
                </a:lnTo>
                <a:lnTo>
                  <a:pt x="5134795" y="1647454"/>
                </a:lnTo>
                <a:lnTo>
                  <a:pt x="5129856" y="1647005"/>
                </a:lnTo>
                <a:lnTo>
                  <a:pt x="5124916" y="1646106"/>
                </a:lnTo>
                <a:lnTo>
                  <a:pt x="5119977" y="1644759"/>
                </a:lnTo>
                <a:lnTo>
                  <a:pt x="5114588" y="1643412"/>
                </a:lnTo>
                <a:lnTo>
                  <a:pt x="5104709" y="1647005"/>
                </a:lnTo>
                <a:lnTo>
                  <a:pt x="5094830" y="1650148"/>
                </a:lnTo>
                <a:lnTo>
                  <a:pt x="5084502" y="1651944"/>
                </a:lnTo>
                <a:lnTo>
                  <a:pt x="5079563" y="1652842"/>
                </a:lnTo>
                <a:lnTo>
                  <a:pt x="5074174" y="1653291"/>
                </a:lnTo>
                <a:lnTo>
                  <a:pt x="5069235" y="1653740"/>
                </a:lnTo>
                <a:lnTo>
                  <a:pt x="5063846" y="1653291"/>
                </a:lnTo>
                <a:lnTo>
                  <a:pt x="5058907" y="1652842"/>
                </a:lnTo>
                <a:lnTo>
                  <a:pt x="5053967" y="1652393"/>
                </a:lnTo>
                <a:lnTo>
                  <a:pt x="5049028" y="1651046"/>
                </a:lnTo>
                <a:lnTo>
                  <a:pt x="5043639" y="1649250"/>
                </a:lnTo>
                <a:lnTo>
                  <a:pt x="5038250" y="1647005"/>
                </a:lnTo>
                <a:lnTo>
                  <a:pt x="5033311" y="1644310"/>
                </a:lnTo>
                <a:lnTo>
                  <a:pt x="4911171" y="1665416"/>
                </a:lnTo>
                <a:lnTo>
                  <a:pt x="4911171" y="1675294"/>
                </a:lnTo>
                <a:lnTo>
                  <a:pt x="4910273" y="1685623"/>
                </a:lnTo>
                <a:lnTo>
                  <a:pt x="5237626" y="1766900"/>
                </a:lnTo>
                <a:lnTo>
                  <a:pt x="5264120" y="1774533"/>
                </a:lnTo>
                <a:lnTo>
                  <a:pt x="5291512" y="1781269"/>
                </a:lnTo>
                <a:lnTo>
                  <a:pt x="5345846" y="1794291"/>
                </a:lnTo>
                <a:lnTo>
                  <a:pt x="5399732" y="1806865"/>
                </a:lnTo>
                <a:lnTo>
                  <a:pt x="5454066" y="1820785"/>
                </a:lnTo>
                <a:lnTo>
                  <a:pt x="5480560" y="1827521"/>
                </a:lnTo>
                <a:lnTo>
                  <a:pt x="5507503" y="1835155"/>
                </a:lnTo>
                <a:lnTo>
                  <a:pt x="5534445" y="1843237"/>
                </a:lnTo>
                <a:lnTo>
                  <a:pt x="5560490" y="1852218"/>
                </a:lnTo>
                <a:lnTo>
                  <a:pt x="5586983" y="1861199"/>
                </a:lnTo>
                <a:lnTo>
                  <a:pt x="5613028" y="1871527"/>
                </a:lnTo>
                <a:lnTo>
                  <a:pt x="5639072" y="1882753"/>
                </a:lnTo>
                <a:lnTo>
                  <a:pt x="5664219" y="1894429"/>
                </a:lnTo>
                <a:lnTo>
                  <a:pt x="5676792" y="1897123"/>
                </a:lnTo>
                <a:lnTo>
                  <a:pt x="5688467" y="1900266"/>
                </a:lnTo>
                <a:lnTo>
                  <a:pt x="5699245" y="1903858"/>
                </a:lnTo>
                <a:lnTo>
                  <a:pt x="5710022" y="1907900"/>
                </a:lnTo>
                <a:lnTo>
                  <a:pt x="5719002" y="1912390"/>
                </a:lnTo>
                <a:lnTo>
                  <a:pt x="5727534" y="1917330"/>
                </a:lnTo>
                <a:lnTo>
                  <a:pt x="5731127" y="1920922"/>
                </a:lnTo>
                <a:lnTo>
                  <a:pt x="5734719" y="1924066"/>
                </a:lnTo>
                <a:lnTo>
                  <a:pt x="5738311" y="1927209"/>
                </a:lnTo>
                <a:lnTo>
                  <a:pt x="5741455" y="1930352"/>
                </a:lnTo>
                <a:lnTo>
                  <a:pt x="5744149" y="1933944"/>
                </a:lnTo>
                <a:lnTo>
                  <a:pt x="5746843" y="1937986"/>
                </a:lnTo>
                <a:lnTo>
                  <a:pt x="5749089" y="1941578"/>
                </a:lnTo>
                <a:lnTo>
                  <a:pt x="5751334" y="1946069"/>
                </a:lnTo>
                <a:lnTo>
                  <a:pt x="5752681" y="1950559"/>
                </a:lnTo>
                <a:lnTo>
                  <a:pt x="5754028" y="1955498"/>
                </a:lnTo>
                <a:lnTo>
                  <a:pt x="5755375" y="1960438"/>
                </a:lnTo>
                <a:lnTo>
                  <a:pt x="5755824" y="1965377"/>
                </a:lnTo>
                <a:lnTo>
                  <a:pt x="5756273" y="1970766"/>
                </a:lnTo>
                <a:lnTo>
                  <a:pt x="5756273" y="1976604"/>
                </a:lnTo>
                <a:lnTo>
                  <a:pt x="5755824" y="1982441"/>
                </a:lnTo>
                <a:lnTo>
                  <a:pt x="5755375" y="1988728"/>
                </a:lnTo>
                <a:lnTo>
                  <a:pt x="5754028" y="1995463"/>
                </a:lnTo>
                <a:lnTo>
                  <a:pt x="5752681" y="2002199"/>
                </a:lnTo>
                <a:lnTo>
                  <a:pt x="5750885" y="2009384"/>
                </a:lnTo>
                <a:lnTo>
                  <a:pt x="5748639" y="2016569"/>
                </a:lnTo>
                <a:lnTo>
                  <a:pt x="5747292" y="2022406"/>
                </a:lnTo>
                <a:lnTo>
                  <a:pt x="5745496" y="2027795"/>
                </a:lnTo>
                <a:lnTo>
                  <a:pt x="5744598" y="2034081"/>
                </a:lnTo>
                <a:lnTo>
                  <a:pt x="5744149" y="2039919"/>
                </a:lnTo>
                <a:lnTo>
                  <a:pt x="5743700" y="2052043"/>
                </a:lnTo>
                <a:lnTo>
                  <a:pt x="5743700" y="2064168"/>
                </a:lnTo>
                <a:lnTo>
                  <a:pt x="5745496" y="2089314"/>
                </a:lnTo>
                <a:lnTo>
                  <a:pt x="5745945" y="2102336"/>
                </a:lnTo>
                <a:lnTo>
                  <a:pt x="5746843" y="2114012"/>
                </a:lnTo>
                <a:lnTo>
                  <a:pt x="5749538" y="2128830"/>
                </a:lnTo>
                <a:lnTo>
                  <a:pt x="5751334" y="2143649"/>
                </a:lnTo>
                <a:lnTo>
                  <a:pt x="5751783" y="2157569"/>
                </a:lnTo>
                <a:lnTo>
                  <a:pt x="5751334" y="2171040"/>
                </a:lnTo>
                <a:lnTo>
                  <a:pt x="5749987" y="2184961"/>
                </a:lnTo>
                <a:lnTo>
                  <a:pt x="5747741" y="2197534"/>
                </a:lnTo>
                <a:lnTo>
                  <a:pt x="5743700" y="2209658"/>
                </a:lnTo>
                <a:lnTo>
                  <a:pt x="5739210" y="2222231"/>
                </a:lnTo>
                <a:lnTo>
                  <a:pt x="5733821" y="2233458"/>
                </a:lnTo>
                <a:lnTo>
                  <a:pt x="5727534" y="2244683"/>
                </a:lnTo>
                <a:lnTo>
                  <a:pt x="5720350" y="2255461"/>
                </a:lnTo>
                <a:lnTo>
                  <a:pt x="5712267" y="2265789"/>
                </a:lnTo>
                <a:lnTo>
                  <a:pt x="5702388" y="2275668"/>
                </a:lnTo>
                <a:lnTo>
                  <a:pt x="5692509" y="2285098"/>
                </a:lnTo>
                <a:lnTo>
                  <a:pt x="5681283" y="2294977"/>
                </a:lnTo>
                <a:lnTo>
                  <a:pt x="5668709" y="2303509"/>
                </a:lnTo>
                <a:lnTo>
                  <a:pt x="5677690" y="2309795"/>
                </a:lnTo>
                <a:lnTo>
                  <a:pt x="5686671" y="2316980"/>
                </a:lnTo>
                <a:lnTo>
                  <a:pt x="5695203" y="2325063"/>
                </a:lnTo>
                <a:lnTo>
                  <a:pt x="5698795" y="2328655"/>
                </a:lnTo>
                <a:lnTo>
                  <a:pt x="5701939" y="2332696"/>
                </a:lnTo>
                <a:lnTo>
                  <a:pt x="5705082" y="2336738"/>
                </a:lnTo>
                <a:lnTo>
                  <a:pt x="5706878" y="2340779"/>
                </a:lnTo>
                <a:lnTo>
                  <a:pt x="5708225" y="2344821"/>
                </a:lnTo>
                <a:lnTo>
                  <a:pt x="5708225" y="2348862"/>
                </a:lnTo>
                <a:lnTo>
                  <a:pt x="5708225" y="2351107"/>
                </a:lnTo>
                <a:lnTo>
                  <a:pt x="5707776" y="2352903"/>
                </a:lnTo>
                <a:lnTo>
                  <a:pt x="5706878" y="2354700"/>
                </a:lnTo>
                <a:lnTo>
                  <a:pt x="5705531" y="2356945"/>
                </a:lnTo>
                <a:lnTo>
                  <a:pt x="5704184" y="2359190"/>
                </a:lnTo>
                <a:lnTo>
                  <a:pt x="5702388" y="2360986"/>
                </a:lnTo>
                <a:lnTo>
                  <a:pt x="5697897" y="2364579"/>
                </a:lnTo>
                <a:lnTo>
                  <a:pt x="5693407" y="2368171"/>
                </a:lnTo>
                <a:lnTo>
                  <a:pt x="5688467" y="2371763"/>
                </a:lnTo>
                <a:lnTo>
                  <a:pt x="5679487" y="2379846"/>
                </a:lnTo>
                <a:lnTo>
                  <a:pt x="5670506" y="2388827"/>
                </a:lnTo>
                <a:lnTo>
                  <a:pt x="5661974" y="2398706"/>
                </a:lnTo>
                <a:lnTo>
                  <a:pt x="5644461" y="2417566"/>
                </a:lnTo>
                <a:lnTo>
                  <a:pt x="5635031" y="2426996"/>
                </a:lnTo>
                <a:lnTo>
                  <a:pt x="5626050" y="2435528"/>
                </a:lnTo>
                <a:lnTo>
                  <a:pt x="5621111" y="2439569"/>
                </a:lnTo>
                <a:lnTo>
                  <a:pt x="5616171" y="2443161"/>
                </a:lnTo>
                <a:lnTo>
                  <a:pt x="5611232" y="2446305"/>
                </a:lnTo>
                <a:lnTo>
                  <a:pt x="5605843" y="2448999"/>
                </a:lnTo>
                <a:lnTo>
                  <a:pt x="5600455" y="2451693"/>
                </a:lnTo>
                <a:lnTo>
                  <a:pt x="5594617" y="2453489"/>
                </a:lnTo>
                <a:lnTo>
                  <a:pt x="5588779" y="2455286"/>
                </a:lnTo>
                <a:lnTo>
                  <a:pt x="5582942" y="2456633"/>
                </a:lnTo>
                <a:lnTo>
                  <a:pt x="5576655" y="2457082"/>
                </a:lnTo>
                <a:lnTo>
                  <a:pt x="5570369" y="2457082"/>
                </a:lnTo>
                <a:lnTo>
                  <a:pt x="5563633" y="2456633"/>
                </a:lnTo>
                <a:lnTo>
                  <a:pt x="5555999" y="2455286"/>
                </a:lnTo>
                <a:lnTo>
                  <a:pt x="5548815" y="2453489"/>
                </a:lnTo>
                <a:lnTo>
                  <a:pt x="5541181" y="2450795"/>
                </a:lnTo>
                <a:lnTo>
                  <a:pt x="5533547" y="2447652"/>
                </a:lnTo>
                <a:lnTo>
                  <a:pt x="5525464" y="2443611"/>
                </a:lnTo>
                <a:lnTo>
                  <a:pt x="5517382" y="2447203"/>
                </a:lnTo>
                <a:lnTo>
                  <a:pt x="5510197" y="2450346"/>
                </a:lnTo>
                <a:lnTo>
                  <a:pt x="5503012" y="2453489"/>
                </a:lnTo>
                <a:lnTo>
                  <a:pt x="5495827" y="2456184"/>
                </a:lnTo>
                <a:lnTo>
                  <a:pt x="5480111" y="2460674"/>
                </a:lnTo>
                <a:lnTo>
                  <a:pt x="5465292" y="2464716"/>
                </a:lnTo>
                <a:lnTo>
                  <a:pt x="5449576" y="2467410"/>
                </a:lnTo>
                <a:lnTo>
                  <a:pt x="5434308" y="2470553"/>
                </a:lnTo>
                <a:lnTo>
                  <a:pt x="5419041" y="2471901"/>
                </a:lnTo>
                <a:lnTo>
                  <a:pt x="5403324" y="2473248"/>
                </a:lnTo>
                <a:lnTo>
                  <a:pt x="5371891" y="2475044"/>
                </a:lnTo>
                <a:lnTo>
                  <a:pt x="5341356" y="2476840"/>
                </a:lnTo>
                <a:lnTo>
                  <a:pt x="5325190" y="2477738"/>
                </a:lnTo>
                <a:lnTo>
                  <a:pt x="5309923" y="2478636"/>
                </a:lnTo>
                <a:lnTo>
                  <a:pt x="5294206" y="2479983"/>
                </a:lnTo>
                <a:lnTo>
                  <a:pt x="5278939" y="2482228"/>
                </a:lnTo>
                <a:lnTo>
                  <a:pt x="5275346" y="2506477"/>
                </a:lnTo>
                <a:lnTo>
                  <a:pt x="5278939" y="2523540"/>
                </a:lnTo>
                <a:lnTo>
                  <a:pt x="5282531" y="2540604"/>
                </a:lnTo>
                <a:lnTo>
                  <a:pt x="5285225" y="2558117"/>
                </a:lnTo>
                <a:lnTo>
                  <a:pt x="5287021" y="2575181"/>
                </a:lnTo>
                <a:lnTo>
                  <a:pt x="5287919" y="2584162"/>
                </a:lnTo>
                <a:lnTo>
                  <a:pt x="5287919" y="2592693"/>
                </a:lnTo>
                <a:lnTo>
                  <a:pt x="5287919" y="2601225"/>
                </a:lnTo>
                <a:lnTo>
                  <a:pt x="5287021" y="2609757"/>
                </a:lnTo>
                <a:lnTo>
                  <a:pt x="5286123" y="2618738"/>
                </a:lnTo>
                <a:lnTo>
                  <a:pt x="5284776" y="2627270"/>
                </a:lnTo>
                <a:lnTo>
                  <a:pt x="5282531" y="2635802"/>
                </a:lnTo>
                <a:lnTo>
                  <a:pt x="5279837" y="2644783"/>
                </a:lnTo>
                <a:lnTo>
                  <a:pt x="5282531" y="2649722"/>
                </a:lnTo>
                <a:lnTo>
                  <a:pt x="5284776" y="2655560"/>
                </a:lnTo>
                <a:lnTo>
                  <a:pt x="5286123" y="2660499"/>
                </a:lnTo>
                <a:lnTo>
                  <a:pt x="5287470" y="2665439"/>
                </a:lnTo>
                <a:lnTo>
                  <a:pt x="5287919" y="2670827"/>
                </a:lnTo>
                <a:lnTo>
                  <a:pt x="5288369" y="2675767"/>
                </a:lnTo>
                <a:lnTo>
                  <a:pt x="5288369" y="2680706"/>
                </a:lnTo>
                <a:lnTo>
                  <a:pt x="5287919" y="2686095"/>
                </a:lnTo>
                <a:lnTo>
                  <a:pt x="5286123" y="2696423"/>
                </a:lnTo>
                <a:lnTo>
                  <a:pt x="5283878" y="2706751"/>
                </a:lnTo>
                <a:lnTo>
                  <a:pt x="5278490" y="2727407"/>
                </a:lnTo>
                <a:lnTo>
                  <a:pt x="5276244" y="2747165"/>
                </a:lnTo>
                <a:lnTo>
                  <a:pt x="5273101" y="2766923"/>
                </a:lnTo>
                <a:lnTo>
                  <a:pt x="5270856" y="2776802"/>
                </a:lnTo>
                <a:lnTo>
                  <a:pt x="5268611" y="2786232"/>
                </a:lnTo>
                <a:lnTo>
                  <a:pt x="5265916" y="2795213"/>
                </a:lnTo>
                <a:lnTo>
                  <a:pt x="5262324" y="2805092"/>
                </a:lnTo>
                <a:lnTo>
                  <a:pt x="5259181" y="2813624"/>
                </a:lnTo>
                <a:lnTo>
                  <a:pt x="5255139" y="2822604"/>
                </a:lnTo>
                <a:lnTo>
                  <a:pt x="5250200" y="2830688"/>
                </a:lnTo>
                <a:lnTo>
                  <a:pt x="5244811" y="2839668"/>
                </a:lnTo>
                <a:lnTo>
                  <a:pt x="5238974" y="2847302"/>
                </a:lnTo>
                <a:lnTo>
                  <a:pt x="5232238" y="2854936"/>
                </a:lnTo>
                <a:lnTo>
                  <a:pt x="5224155" y="2861671"/>
                </a:lnTo>
                <a:lnTo>
                  <a:pt x="5216072" y="2868407"/>
                </a:lnTo>
                <a:lnTo>
                  <a:pt x="5216521" y="2869754"/>
                </a:lnTo>
                <a:lnTo>
                  <a:pt x="5216970" y="2871102"/>
                </a:lnTo>
                <a:lnTo>
                  <a:pt x="5216970" y="2872448"/>
                </a:lnTo>
                <a:lnTo>
                  <a:pt x="5216970" y="2874245"/>
                </a:lnTo>
                <a:lnTo>
                  <a:pt x="5215623" y="2876490"/>
                </a:lnTo>
                <a:lnTo>
                  <a:pt x="5213827" y="2879184"/>
                </a:lnTo>
                <a:lnTo>
                  <a:pt x="5211582" y="2881430"/>
                </a:lnTo>
                <a:lnTo>
                  <a:pt x="5208888" y="2883675"/>
                </a:lnTo>
                <a:lnTo>
                  <a:pt x="5203499" y="2888165"/>
                </a:lnTo>
                <a:lnTo>
                  <a:pt x="5200805" y="2890410"/>
                </a:lnTo>
                <a:lnTo>
                  <a:pt x="5199009" y="2893105"/>
                </a:lnTo>
                <a:lnTo>
                  <a:pt x="5198110" y="2895350"/>
                </a:lnTo>
                <a:lnTo>
                  <a:pt x="5198110" y="2896697"/>
                </a:lnTo>
                <a:lnTo>
                  <a:pt x="5198110" y="2897595"/>
                </a:lnTo>
                <a:lnTo>
                  <a:pt x="5198560" y="2898942"/>
                </a:lnTo>
                <a:lnTo>
                  <a:pt x="5199009" y="2900289"/>
                </a:lnTo>
                <a:lnTo>
                  <a:pt x="5201703" y="2902984"/>
                </a:lnTo>
                <a:lnTo>
                  <a:pt x="5205744" y="2905678"/>
                </a:lnTo>
                <a:lnTo>
                  <a:pt x="5212031" y="2908372"/>
                </a:lnTo>
                <a:lnTo>
                  <a:pt x="5216970" y="2911515"/>
                </a:lnTo>
                <a:lnTo>
                  <a:pt x="5221461" y="2914210"/>
                </a:lnTo>
                <a:lnTo>
                  <a:pt x="5225502" y="2917802"/>
                </a:lnTo>
                <a:lnTo>
                  <a:pt x="5229544" y="2921394"/>
                </a:lnTo>
                <a:lnTo>
                  <a:pt x="5232687" y="2924987"/>
                </a:lnTo>
                <a:lnTo>
                  <a:pt x="5235381" y="2929028"/>
                </a:lnTo>
                <a:lnTo>
                  <a:pt x="5237177" y="2933070"/>
                </a:lnTo>
                <a:lnTo>
                  <a:pt x="5238525" y="2937111"/>
                </a:lnTo>
                <a:lnTo>
                  <a:pt x="5239423" y="2940704"/>
                </a:lnTo>
                <a:lnTo>
                  <a:pt x="5239423" y="2944745"/>
                </a:lnTo>
                <a:lnTo>
                  <a:pt x="5238974" y="2948337"/>
                </a:lnTo>
                <a:lnTo>
                  <a:pt x="5238075" y="2951481"/>
                </a:lnTo>
                <a:lnTo>
                  <a:pt x="5236728" y="2954175"/>
                </a:lnTo>
                <a:lnTo>
                  <a:pt x="5234483" y="2956420"/>
                </a:lnTo>
                <a:lnTo>
                  <a:pt x="5231340" y="2957767"/>
                </a:lnTo>
                <a:lnTo>
                  <a:pt x="5227747" y="2958665"/>
                </a:lnTo>
                <a:lnTo>
                  <a:pt x="5222359" y="2959563"/>
                </a:lnTo>
                <a:lnTo>
                  <a:pt x="5217419" y="2960461"/>
                </a:lnTo>
                <a:lnTo>
                  <a:pt x="5212480" y="2962258"/>
                </a:lnTo>
                <a:lnTo>
                  <a:pt x="5207540" y="2963605"/>
                </a:lnTo>
                <a:lnTo>
                  <a:pt x="5199009" y="2967646"/>
                </a:lnTo>
                <a:lnTo>
                  <a:pt x="5190028" y="2972586"/>
                </a:lnTo>
                <a:lnTo>
                  <a:pt x="5181945" y="2977974"/>
                </a:lnTo>
                <a:lnTo>
                  <a:pt x="5174311" y="2984710"/>
                </a:lnTo>
                <a:lnTo>
                  <a:pt x="5159493" y="2997283"/>
                </a:lnTo>
                <a:lnTo>
                  <a:pt x="5151859" y="3003121"/>
                </a:lnTo>
                <a:lnTo>
                  <a:pt x="5144225" y="3009407"/>
                </a:lnTo>
                <a:lnTo>
                  <a:pt x="5136591" y="3014796"/>
                </a:lnTo>
                <a:lnTo>
                  <a:pt x="5128509" y="3019735"/>
                </a:lnTo>
                <a:lnTo>
                  <a:pt x="5119977" y="3024226"/>
                </a:lnTo>
                <a:lnTo>
                  <a:pt x="5115486" y="3026022"/>
                </a:lnTo>
                <a:lnTo>
                  <a:pt x="5110996" y="3027369"/>
                </a:lnTo>
                <a:lnTo>
                  <a:pt x="5106056" y="3028267"/>
                </a:lnTo>
                <a:lnTo>
                  <a:pt x="5101566" y="3029165"/>
                </a:lnTo>
                <a:lnTo>
                  <a:pt x="5096177" y="3029614"/>
                </a:lnTo>
                <a:lnTo>
                  <a:pt x="5091238" y="3030064"/>
                </a:lnTo>
                <a:lnTo>
                  <a:pt x="5053967" y="3033656"/>
                </a:lnTo>
                <a:lnTo>
                  <a:pt x="4972690" y="3035901"/>
                </a:lnTo>
                <a:lnTo>
                  <a:pt x="4869859" y="3054312"/>
                </a:lnTo>
                <a:lnTo>
                  <a:pt x="4868511" y="3071376"/>
                </a:lnTo>
                <a:lnTo>
                  <a:pt x="4867613" y="3088439"/>
                </a:lnTo>
                <a:lnTo>
                  <a:pt x="4867164" y="3106401"/>
                </a:lnTo>
                <a:lnTo>
                  <a:pt x="4867613" y="3123465"/>
                </a:lnTo>
                <a:lnTo>
                  <a:pt x="4868062" y="3158490"/>
                </a:lnTo>
                <a:lnTo>
                  <a:pt x="4867613" y="3176452"/>
                </a:lnTo>
                <a:lnTo>
                  <a:pt x="4867164" y="3193516"/>
                </a:lnTo>
                <a:lnTo>
                  <a:pt x="4865368" y="3210579"/>
                </a:lnTo>
                <a:lnTo>
                  <a:pt x="4864021" y="3219111"/>
                </a:lnTo>
                <a:lnTo>
                  <a:pt x="4862225" y="3227194"/>
                </a:lnTo>
                <a:lnTo>
                  <a:pt x="4860429" y="3235277"/>
                </a:lnTo>
                <a:lnTo>
                  <a:pt x="4858183" y="3243809"/>
                </a:lnTo>
                <a:lnTo>
                  <a:pt x="4855040" y="3251892"/>
                </a:lnTo>
                <a:lnTo>
                  <a:pt x="4851897" y="3259975"/>
                </a:lnTo>
                <a:lnTo>
                  <a:pt x="4848304" y="3267608"/>
                </a:lnTo>
                <a:lnTo>
                  <a:pt x="4844263" y="3275242"/>
                </a:lnTo>
                <a:lnTo>
                  <a:pt x="4839773" y="3283325"/>
                </a:lnTo>
                <a:lnTo>
                  <a:pt x="4834384" y="3290510"/>
                </a:lnTo>
                <a:lnTo>
                  <a:pt x="4828546" y="3297694"/>
                </a:lnTo>
                <a:lnTo>
                  <a:pt x="4822260" y="3304879"/>
                </a:lnTo>
                <a:lnTo>
                  <a:pt x="4814626" y="3312064"/>
                </a:lnTo>
                <a:lnTo>
                  <a:pt x="4806992" y="3319249"/>
                </a:lnTo>
                <a:lnTo>
                  <a:pt x="4809237" y="3329128"/>
                </a:lnTo>
                <a:lnTo>
                  <a:pt x="4811034" y="3338108"/>
                </a:lnTo>
                <a:lnTo>
                  <a:pt x="4812381" y="3347089"/>
                </a:lnTo>
                <a:lnTo>
                  <a:pt x="4812830" y="3355621"/>
                </a:lnTo>
                <a:lnTo>
                  <a:pt x="4812830" y="3363704"/>
                </a:lnTo>
                <a:lnTo>
                  <a:pt x="4811932" y="3371338"/>
                </a:lnTo>
                <a:lnTo>
                  <a:pt x="4811034" y="3378073"/>
                </a:lnTo>
                <a:lnTo>
                  <a:pt x="4809237" y="3384809"/>
                </a:lnTo>
                <a:lnTo>
                  <a:pt x="4806992" y="3391545"/>
                </a:lnTo>
                <a:lnTo>
                  <a:pt x="4804298" y="3397382"/>
                </a:lnTo>
                <a:lnTo>
                  <a:pt x="4801155" y="3403220"/>
                </a:lnTo>
                <a:lnTo>
                  <a:pt x="4798011" y="3408159"/>
                </a:lnTo>
                <a:lnTo>
                  <a:pt x="4793970" y="3413099"/>
                </a:lnTo>
                <a:lnTo>
                  <a:pt x="4789929" y="3418038"/>
                </a:lnTo>
                <a:lnTo>
                  <a:pt x="4785438" y="3422529"/>
                </a:lnTo>
                <a:lnTo>
                  <a:pt x="4780050" y="3427019"/>
                </a:lnTo>
                <a:lnTo>
                  <a:pt x="4775110" y="3431061"/>
                </a:lnTo>
                <a:lnTo>
                  <a:pt x="4769722" y="3435102"/>
                </a:lnTo>
                <a:lnTo>
                  <a:pt x="4758495" y="3441838"/>
                </a:lnTo>
                <a:lnTo>
                  <a:pt x="4746371" y="3448573"/>
                </a:lnTo>
                <a:lnTo>
                  <a:pt x="4733349" y="3454860"/>
                </a:lnTo>
                <a:lnTo>
                  <a:pt x="4707304" y="3466984"/>
                </a:lnTo>
                <a:lnTo>
                  <a:pt x="4694282" y="3472822"/>
                </a:lnTo>
                <a:lnTo>
                  <a:pt x="4682158" y="3479108"/>
                </a:lnTo>
                <a:lnTo>
                  <a:pt x="4547444" y="3506500"/>
                </a:lnTo>
                <a:lnTo>
                  <a:pt x="4563610" y="3544669"/>
                </a:lnTo>
                <a:lnTo>
                  <a:pt x="4572591" y="3546914"/>
                </a:lnTo>
                <a:lnTo>
                  <a:pt x="4582021" y="3548261"/>
                </a:lnTo>
                <a:lnTo>
                  <a:pt x="4601779" y="3547812"/>
                </a:lnTo>
                <a:lnTo>
                  <a:pt x="4620639" y="3548710"/>
                </a:lnTo>
                <a:lnTo>
                  <a:pt x="4639947" y="3550058"/>
                </a:lnTo>
                <a:lnTo>
                  <a:pt x="4658359" y="3552303"/>
                </a:lnTo>
                <a:lnTo>
                  <a:pt x="4677218" y="3554997"/>
                </a:lnTo>
                <a:lnTo>
                  <a:pt x="4695180" y="3558589"/>
                </a:lnTo>
                <a:lnTo>
                  <a:pt x="4713591" y="3563080"/>
                </a:lnTo>
                <a:lnTo>
                  <a:pt x="4731553" y="3568019"/>
                </a:lnTo>
                <a:lnTo>
                  <a:pt x="4749514" y="3573857"/>
                </a:lnTo>
                <a:lnTo>
                  <a:pt x="4767027" y="3579695"/>
                </a:lnTo>
                <a:lnTo>
                  <a:pt x="4784540" y="3586430"/>
                </a:lnTo>
                <a:lnTo>
                  <a:pt x="4802053" y="3593166"/>
                </a:lnTo>
                <a:lnTo>
                  <a:pt x="4819116" y="3600800"/>
                </a:lnTo>
                <a:lnTo>
                  <a:pt x="4836629" y="3608882"/>
                </a:lnTo>
                <a:lnTo>
                  <a:pt x="4853244" y="3616965"/>
                </a:lnTo>
                <a:lnTo>
                  <a:pt x="4870757" y="3625497"/>
                </a:lnTo>
                <a:lnTo>
                  <a:pt x="4871206" y="3625497"/>
                </a:lnTo>
                <a:lnTo>
                  <a:pt x="4885575" y="3629089"/>
                </a:lnTo>
                <a:lnTo>
                  <a:pt x="4899046" y="3633131"/>
                </a:lnTo>
                <a:lnTo>
                  <a:pt x="4911171" y="3638070"/>
                </a:lnTo>
                <a:lnTo>
                  <a:pt x="4917008" y="3640765"/>
                </a:lnTo>
                <a:lnTo>
                  <a:pt x="4922397" y="3643459"/>
                </a:lnTo>
                <a:lnTo>
                  <a:pt x="4927785" y="3647051"/>
                </a:lnTo>
                <a:lnTo>
                  <a:pt x="4932725" y="3650195"/>
                </a:lnTo>
                <a:lnTo>
                  <a:pt x="4937664" y="3653338"/>
                </a:lnTo>
                <a:lnTo>
                  <a:pt x="4942155" y="3656930"/>
                </a:lnTo>
                <a:lnTo>
                  <a:pt x="4946196" y="3660972"/>
                </a:lnTo>
                <a:lnTo>
                  <a:pt x="4949789" y="3665013"/>
                </a:lnTo>
                <a:lnTo>
                  <a:pt x="4953381" y="3669054"/>
                </a:lnTo>
                <a:lnTo>
                  <a:pt x="4956973" y="3673545"/>
                </a:lnTo>
                <a:lnTo>
                  <a:pt x="4960117" y="3678035"/>
                </a:lnTo>
                <a:lnTo>
                  <a:pt x="4962811" y="3682975"/>
                </a:lnTo>
                <a:lnTo>
                  <a:pt x="4965505" y="3687914"/>
                </a:lnTo>
                <a:lnTo>
                  <a:pt x="4968199" y="3693303"/>
                </a:lnTo>
                <a:lnTo>
                  <a:pt x="4969996" y="3698691"/>
                </a:lnTo>
                <a:lnTo>
                  <a:pt x="4971792" y="3704080"/>
                </a:lnTo>
                <a:lnTo>
                  <a:pt x="4973588" y="3709918"/>
                </a:lnTo>
                <a:lnTo>
                  <a:pt x="4974935" y="3715755"/>
                </a:lnTo>
                <a:lnTo>
                  <a:pt x="4975833" y="3722491"/>
                </a:lnTo>
                <a:lnTo>
                  <a:pt x="4976731" y="3728777"/>
                </a:lnTo>
                <a:lnTo>
                  <a:pt x="4977180" y="3742249"/>
                </a:lnTo>
                <a:lnTo>
                  <a:pt x="4977180" y="3757067"/>
                </a:lnTo>
                <a:lnTo>
                  <a:pt x="4975833" y="3771886"/>
                </a:lnTo>
                <a:lnTo>
                  <a:pt x="4974935" y="3784908"/>
                </a:lnTo>
                <a:lnTo>
                  <a:pt x="4974037" y="3797930"/>
                </a:lnTo>
                <a:lnTo>
                  <a:pt x="4974037" y="3810504"/>
                </a:lnTo>
                <a:lnTo>
                  <a:pt x="4974486" y="3823526"/>
                </a:lnTo>
                <a:lnTo>
                  <a:pt x="4975384" y="3849571"/>
                </a:lnTo>
                <a:lnTo>
                  <a:pt x="4975833" y="3876064"/>
                </a:lnTo>
                <a:lnTo>
                  <a:pt x="4975833" y="3888638"/>
                </a:lnTo>
                <a:lnTo>
                  <a:pt x="4975384" y="3901660"/>
                </a:lnTo>
                <a:lnTo>
                  <a:pt x="4974037" y="3914682"/>
                </a:lnTo>
                <a:lnTo>
                  <a:pt x="4972241" y="3927255"/>
                </a:lnTo>
                <a:lnTo>
                  <a:pt x="4969547" y="3940278"/>
                </a:lnTo>
                <a:lnTo>
                  <a:pt x="4965056" y="3952851"/>
                </a:lnTo>
                <a:lnTo>
                  <a:pt x="4962811" y="3959138"/>
                </a:lnTo>
                <a:lnTo>
                  <a:pt x="4960566" y="3965424"/>
                </a:lnTo>
                <a:lnTo>
                  <a:pt x="4957422" y="3971262"/>
                </a:lnTo>
                <a:lnTo>
                  <a:pt x="4954279" y="3977997"/>
                </a:lnTo>
                <a:lnTo>
                  <a:pt x="4951585" y="3984733"/>
                </a:lnTo>
                <a:lnTo>
                  <a:pt x="4948441" y="3991918"/>
                </a:lnTo>
                <a:lnTo>
                  <a:pt x="4945298" y="3998205"/>
                </a:lnTo>
                <a:lnTo>
                  <a:pt x="4941706" y="4004940"/>
                </a:lnTo>
                <a:lnTo>
                  <a:pt x="4934072" y="4017513"/>
                </a:lnTo>
                <a:lnTo>
                  <a:pt x="4925540" y="4029638"/>
                </a:lnTo>
                <a:lnTo>
                  <a:pt x="4916559" y="4040864"/>
                </a:lnTo>
                <a:lnTo>
                  <a:pt x="4907129" y="4052090"/>
                </a:lnTo>
                <a:lnTo>
                  <a:pt x="4897250" y="4062867"/>
                </a:lnTo>
                <a:lnTo>
                  <a:pt x="4886922" y="4073195"/>
                </a:lnTo>
                <a:lnTo>
                  <a:pt x="4866266" y="4093851"/>
                </a:lnTo>
                <a:lnTo>
                  <a:pt x="4845161" y="4114058"/>
                </a:lnTo>
                <a:lnTo>
                  <a:pt x="4834833" y="4125284"/>
                </a:lnTo>
                <a:lnTo>
                  <a:pt x="4825403" y="4136061"/>
                </a:lnTo>
                <a:lnTo>
                  <a:pt x="4815524" y="4147287"/>
                </a:lnTo>
                <a:lnTo>
                  <a:pt x="4806992" y="4159412"/>
                </a:lnTo>
                <a:lnTo>
                  <a:pt x="4799808" y="4168842"/>
                </a:lnTo>
                <a:lnTo>
                  <a:pt x="4791725" y="4177823"/>
                </a:lnTo>
                <a:lnTo>
                  <a:pt x="4783642" y="4185456"/>
                </a:lnTo>
                <a:lnTo>
                  <a:pt x="4774212" y="4192192"/>
                </a:lnTo>
                <a:lnTo>
                  <a:pt x="4764782" y="4198479"/>
                </a:lnTo>
                <a:lnTo>
                  <a:pt x="4755352" y="4203867"/>
                </a:lnTo>
                <a:lnTo>
                  <a:pt x="4745024" y="4207909"/>
                </a:lnTo>
                <a:lnTo>
                  <a:pt x="4734696" y="4211501"/>
                </a:lnTo>
                <a:lnTo>
                  <a:pt x="4724368" y="4214195"/>
                </a:lnTo>
                <a:lnTo>
                  <a:pt x="4713142" y="4215991"/>
                </a:lnTo>
                <a:lnTo>
                  <a:pt x="4701916" y="4217338"/>
                </a:lnTo>
                <a:lnTo>
                  <a:pt x="4690690" y="4217788"/>
                </a:lnTo>
                <a:lnTo>
                  <a:pt x="4679014" y="4217788"/>
                </a:lnTo>
                <a:lnTo>
                  <a:pt x="4666890" y="4217338"/>
                </a:lnTo>
                <a:lnTo>
                  <a:pt x="4655216" y="4216440"/>
                </a:lnTo>
                <a:lnTo>
                  <a:pt x="4643091" y="4214644"/>
                </a:lnTo>
                <a:lnTo>
                  <a:pt x="4583817" y="4216889"/>
                </a:lnTo>
                <a:lnTo>
                  <a:pt x="4563610" y="4217338"/>
                </a:lnTo>
                <a:lnTo>
                  <a:pt x="4531728" y="4220931"/>
                </a:lnTo>
                <a:lnTo>
                  <a:pt x="4500294" y="4224074"/>
                </a:lnTo>
                <a:lnTo>
                  <a:pt x="4468412" y="4226768"/>
                </a:lnTo>
                <a:lnTo>
                  <a:pt x="4436979" y="4228565"/>
                </a:lnTo>
                <a:lnTo>
                  <a:pt x="4405097" y="4230361"/>
                </a:lnTo>
                <a:lnTo>
                  <a:pt x="4373664" y="4231708"/>
                </a:lnTo>
                <a:lnTo>
                  <a:pt x="4310797" y="4233953"/>
                </a:lnTo>
                <a:lnTo>
                  <a:pt x="4306757" y="4233953"/>
                </a:lnTo>
                <a:lnTo>
                  <a:pt x="4303164" y="4233953"/>
                </a:lnTo>
                <a:lnTo>
                  <a:pt x="4245686" y="4234851"/>
                </a:lnTo>
                <a:lnTo>
                  <a:pt x="4187759" y="4235300"/>
                </a:lnTo>
                <a:lnTo>
                  <a:pt x="4130730" y="4235749"/>
                </a:lnTo>
                <a:lnTo>
                  <a:pt x="4072804" y="4236647"/>
                </a:lnTo>
                <a:lnTo>
                  <a:pt x="3663724" y="4242485"/>
                </a:lnTo>
                <a:lnTo>
                  <a:pt x="3622860" y="4242485"/>
                </a:lnTo>
                <a:lnTo>
                  <a:pt x="3420341" y="4257303"/>
                </a:lnTo>
                <a:lnTo>
                  <a:pt x="3414055" y="4259549"/>
                </a:lnTo>
                <a:lnTo>
                  <a:pt x="3407319" y="4261345"/>
                </a:lnTo>
                <a:lnTo>
                  <a:pt x="3401032" y="4262692"/>
                </a:lnTo>
                <a:lnTo>
                  <a:pt x="3394746" y="4263590"/>
                </a:lnTo>
                <a:lnTo>
                  <a:pt x="3388459" y="4264488"/>
                </a:lnTo>
                <a:lnTo>
                  <a:pt x="3382172" y="4264937"/>
                </a:lnTo>
                <a:lnTo>
                  <a:pt x="3369150" y="4264937"/>
                </a:lnTo>
                <a:lnTo>
                  <a:pt x="3356577" y="4264488"/>
                </a:lnTo>
                <a:lnTo>
                  <a:pt x="3343554" y="4263590"/>
                </a:lnTo>
                <a:lnTo>
                  <a:pt x="3317959" y="4260447"/>
                </a:lnTo>
                <a:lnTo>
                  <a:pt x="3326042" y="4265835"/>
                </a:lnTo>
                <a:lnTo>
                  <a:pt x="3334574" y="4271224"/>
                </a:lnTo>
                <a:lnTo>
                  <a:pt x="3343554" y="4275714"/>
                </a:lnTo>
                <a:lnTo>
                  <a:pt x="3352086" y="4279307"/>
                </a:lnTo>
                <a:lnTo>
                  <a:pt x="3361067" y="4282899"/>
                </a:lnTo>
                <a:lnTo>
                  <a:pt x="3369599" y="4286042"/>
                </a:lnTo>
                <a:lnTo>
                  <a:pt x="3379029" y="4289186"/>
                </a:lnTo>
                <a:lnTo>
                  <a:pt x="3388010" y="4291431"/>
                </a:lnTo>
                <a:lnTo>
                  <a:pt x="3396991" y="4293676"/>
                </a:lnTo>
                <a:lnTo>
                  <a:pt x="3405972" y="4295472"/>
                </a:lnTo>
                <a:lnTo>
                  <a:pt x="3424383" y="4298167"/>
                </a:lnTo>
                <a:lnTo>
                  <a:pt x="3442793" y="4299963"/>
                </a:lnTo>
                <a:lnTo>
                  <a:pt x="3461653" y="4301310"/>
                </a:lnTo>
                <a:lnTo>
                  <a:pt x="3480513" y="4302208"/>
                </a:lnTo>
                <a:lnTo>
                  <a:pt x="3499373" y="4302657"/>
                </a:lnTo>
                <a:lnTo>
                  <a:pt x="3537093" y="4303555"/>
                </a:lnTo>
                <a:lnTo>
                  <a:pt x="3555953" y="4304004"/>
                </a:lnTo>
                <a:lnTo>
                  <a:pt x="3574813" y="4305351"/>
                </a:lnTo>
                <a:lnTo>
                  <a:pt x="3593223" y="4308046"/>
                </a:lnTo>
                <a:lnTo>
                  <a:pt x="3611634" y="4310740"/>
                </a:lnTo>
                <a:lnTo>
                  <a:pt x="3644415" y="4316577"/>
                </a:lnTo>
                <a:lnTo>
                  <a:pt x="3676746" y="4321068"/>
                </a:lnTo>
                <a:lnTo>
                  <a:pt x="3709526" y="4325558"/>
                </a:lnTo>
                <a:lnTo>
                  <a:pt x="3741857" y="4329600"/>
                </a:lnTo>
                <a:lnTo>
                  <a:pt x="3774638" y="4332743"/>
                </a:lnTo>
                <a:lnTo>
                  <a:pt x="3807418" y="4336335"/>
                </a:lnTo>
                <a:lnTo>
                  <a:pt x="3873428" y="4343071"/>
                </a:lnTo>
                <a:lnTo>
                  <a:pt x="3906208" y="4346214"/>
                </a:lnTo>
                <a:lnTo>
                  <a:pt x="3938988" y="4349807"/>
                </a:lnTo>
                <a:lnTo>
                  <a:pt x="3971768" y="4353399"/>
                </a:lnTo>
                <a:lnTo>
                  <a:pt x="4004549" y="4357890"/>
                </a:lnTo>
                <a:lnTo>
                  <a:pt x="4036880" y="4362829"/>
                </a:lnTo>
                <a:lnTo>
                  <a:pt x="4069211" y="4368667"/>
                </a:lnTo>
                <a:lnTo>
                  <a:pt x="4101992" y="4374953"/>
                </a:lnTo>
                <a:lnTo>
                  <a:pt x="4134323" y="4383036"/>
                </a:lnTo>
                <a:lnTo>
                  <a:pt x="5009961" y="4510565"/>
                </a:lnTo>
                <a:lnTo>
                  <a:pt x="5028371" y="4513259"/>
                </a:lnTo>
                <a:lnTo>
                  <a:pt x="5047231" y="4516402"/>
                </a:lnTo>
                <a:lnTo>
                  <a:pt x="5065642" y="4520444"/>
                </a:lnTo>
                <a:lnTo>
                  <a:pt x="5084053" y="4525383"/>
                </a:lnTo>
                <a:lnTo>
                  <a:pt x="5101566" y="4531221"/>
                </a:lnTo>
                <a:lnTo>
                  <a:pt x="5119528" y="4536610"/>
                </a:lnTo>
                <a:lnTo>
                  <a:pt x="5137040" y="4542896"/>
                </a:lnTo>
                <a:lnTo>
                  <a:pt x="5155002" y="4549183"/>
                </a:lnTo>
                <a:lnTo>
                  <a:pt x="5190028" y="4562205"/>
                </a:lnTo>
                <a:lnTo>
                  <a:pt x="5225053" y="4575676"/>
                </a:lnTo>
                <a:lnTo>
                  <a:pt x="5243015" y="4581514"/>
                </a:lnTo>
                <a:lnTo>
                  <a:pt x="5260528" y="4587352"/>
                </a:lnTo>
                <a:lnTo>
                  <a:pt x="5278939" y="4592740"/>
                </a:lnTo>
                <a:lnTo>
                  <a:pt x="5296900" y="4597680"/>
                </a:lnTo>
                <a:lnTo>
                  <a:pt x="5304534" y="4600374"/>
                </a:lnTo>
                <a:lnTo>
                  <a:pt x="5311719" y="4603068"/>
                </a:lnTo>
                <a:lnTo>
                  <a:pt x="5318455" y="4607110"/>
                </a:lnTo>
                <a:lnTo>
                  <a:pt x="5321598" y="4609355"/>
                </a:lnTo>
                <a:lnTo>
                  <a:pt x="5324292" y="4611600"/>
                </a:lnTo>
                <a:lnTo>
                  <a:pt x="5326986" y="4614294"/>
                </a:lnTo>
                <a:lnTo>
                  <a:pt x="5329232" y="4616989"/>
                </a:lnTo>
                <a:lnTo>
                  <a:pt x="5331028" y="4620132"/>
                </a:lnTo>
                <a:lnTo>
                  <a:pt x="5332824" y="4623275"/>
                </a:lnTo>
                <a:lnTo>
                  <a:pt x="5334171" y="4626868"/>
                </a:lnTo>
                <a:lnTo>
                  <a:pt x="5335069" y="4630460"/>
                </a:lnTo>
                <a:lnTo>
                  <a:pt x="5335518" y="4634501"/>
                </a:lnTo>
                <a:lnTo>
                  <a:pt x="5335518" y="4639441"/>
                </a:lnTo>
                <a:lnTo>
                  <a:pt x="5335069" y="4659648"/>
                </a:lnTo>
                <a:lnTo>
                  <a:pt x="5335069" y="4680304"/>
                </a:lnTo>
                <a:lnTo>
                  <a:pt x="5335518" y="4700960"/>
                </a:lnTo>
                <a:lnTo>
                  <a:pt x="5336416" y="4722065"/>
                </a:lnTo>
                <a:lnTo>
                  <a:pt x="5337314" y="4742721"/>
                </a:lnTo>
                <a:lnTo>
                  <a:pt x="5338213" y="4763826"/>
                </a:lnTo>
                <a:lnTo>
                  <a:pt x="5338213" y="4784482"/>
                </a:lnTo>
                <a:lnTo>
                  <a:pt x="5337763" y="4805138"/>
                </a:lnTo>
                <a:lnTo>
                  <a:pt x="5336416" y="4825795"/>
                </a:lnTo>
                <a:lnTo>
                  <a:pt x="5335518" y="4835674"/>
                </a:lnTo>
                <a:lnTo>
                  <a:pt x="5334171" y="4845553"/>
                </a:lnTo>
                <a:lnTo>
                  <a:pt x="5332375" y="4855432"/>
                </a:lnTo>
                <a:lnTo>
                  <a:pt x="5330130" y="4865760"/>
                </a:lnTo>
                <a:lnTo>
                  <a:pt x="5327885" y="4875639"/>
                </a:lnTo>
                <a:lnTo>
                  <a:pt x="5324741" y="4885518"/>
                </a:lnTo>
                <a:lnTo>
                  <a:pt x="5321598" y="4895397"/>
                </a:lnTo>
                <a:lnTo>
                  <a:pt x="5317556" y="4905276"/>
                </a:lnTo>
                <a:lnTo>
                  <a:pt x="5313515" y="4914705"/>
                </a:lnTo>
                <a:lnTo>
                  <a:pt x="5308576" y="4924135"/>
                </a:lnTo>
                <a:lnTo>
                  <a:pt x="5303187" y="4934014"/>
                </a:lnTo>
                <a:lnTo>
                  <a:pt x="5296900" y="4942995"/>
                </a:lnTo>
                <a:lnTo>
                  <a:pt x="5290165" y="4951976"/>
                </a:lnTo>
                <a:lnTo>
                  <a:pt x="5282980" y="4960957"/>
                </a:lnTo>
                <a:lnTo>
                  <a:pt x="5266814" y="4978021"/>
                </a:lnTo>
                <a:lnTo>
                  <a:pt x="5260079" y="4985206"/>
                </a:lnTo>
                <a:lnTo>
                  <a:pt x="5257833" y="4988349"/>
                </a:lnTo>
                <a:lnTo>
                  <a:pt x="5269509" y="5000473"/>
                </a:lnTo>
                <a:lnTo>
                  <a:pt x="5273999" y="5006311"/>
                </a:lnTo>
                <a:lnTo>
                  <a:pt x="5277591" y="5011699"/>
                </a:lnTo>
                <a:lnTo>
                  <a:pt x="5281184" y="5016190"/>
                </a:lnTo>
                <a:lnTo>
                  <a:pt x="5283429" y="5020680"/>
                </a:lnTo>
                <a:lnTo>
                  <a:pt x="5285674" y="5024721"/>
                </a:lnTo>
                <a:lnTo>
                  <a:pt x="5287021" y="5028763"/>
                </a:lnTo>
                <a:lnTo>
                  <a:pt x="5287919" y="5031906"/>
                </a:lnTo>
                <a:lnTo>
                  <a:pt x="5288369" y="5035050"/>
                </a:lnTo>
                <a:lnTo>
                  <a:pt x="5288369" y="5038193"/>
                </a:lnTo>
                <a:lnTo>
                  <a:pt x="5287919" y="5040438"/>
                </a:lnTo>
                <a:lnTo>
                  <a:pt x="5286572" y="5043132"/>
                </a:lnTo>
                <a:lnTo>
                  <a:pt x="5285225" y="5045378"/>
                </a:lnTo>
                <a:lnTo>
                  <a:pt x="5283429" y="5047174"/>
                </a:lnTo>
                <a:lnTo>
                  <a:pt x="5281184" y="5048970"/>
                </a:lnTo>
                <a:lnTo>
                  <a:pt x="5278939" y="5050317"/>
                </a:lnTo>
                <a:lnTo>
                  <a:pt x="5275795" y="5051664"/>
                </a:lnTo>
                <a:lnTo>
                  <a:pt x="5269509" y="5053460"/>
                </a:lnTo>
                <a:lnTo>
                  <a:pt x="5261875" y="5055257"/>
                </a:lnTo>
                <a:lnTo>
                  <a:pt x="5253792" y="5056155"/>
                </a:lnTo>
                <a:lnTo>
                  <a:pt x="5235830" y="5057502"/>
                </a:lnTo>
                <a:lnTo>
                  <a:pt x="5217419" y="5058400"/>
                </a:lnTo>
                <a:lnTo>
                  <a:pt x="5203948" y="5076362"/>
                </a:lnTo>
                <a:lnTo>
                  <a:pt x="5197212" y="5085343"/>
                </a:lnTo>
                <a:lnTo>
                  <a:pt x="5190028" y="5093874"/>
                </a:lnTo>
                <a:lnTo>
                  <a:pt x="5182843" y="5102406"/>
                </a:lnTo>
                <a:lnTo>
                  <a:pt x="5175209" y="5110040"/>
                </a:lnTo>
                <a:lnTo>
                  <a:pt x="5167575" y="5117674"/>
                </a:lnTo>
                <a:lnTo>
                  <a:pt x="5159493" y="5123960"/>
                </a:lnTo>
                <a:lnTo>
                  <a:pt x="5150512" y="5129349"/>
                </a:lnTo>
                <a:lnTo>
                  <a:pt x="5146021" y="5132043"/>
                </a:lnTo>
                <a:lnTo>
                  <a:pt x="5141531" y="5134288"/>
                </a:lnTo>
                <a:lnTo>
                  <a:pt x="5137040" y="5136085"/>
                </a:lnTo>
                <a:lnTo>
                  <a:pt x="5132101" y="5137881"/>
                </a:lnTo>
                <a:lnTo>
                  <a:pt x="5127161" y="5139228"/>
                </a:lnTo>
                <a:lnTo>
                  <a:pt x="5121773" y="5140575"/>
                </a:lnTo>
                <a:lnTo>
                  <a:pt x="5116384" y="5141024"/>
                </a:lnTo>
                <a:lnTo>
                  <a:pt x="5110547" y="5141473"/>
                </a:lnTo>
                <a:lnTo>
                  <a:pt x="5104709" y="5141922"/>
                </a:lnTo>
                <a:lnTo>
                  <a:pt x="5098872" y="5141473"/>
                </a:lnTo>
                <a:lnTo>
                  <a:pt x="5093034" y="5141024"/>
                </a:lnTo>
                <a:lnTo>
                  <a:pt x="5086747" y="5140126"/>
                </a:lnTo>
                <a:lnTo>
                  <a:pt x="5080012" y="5138779"/>
                </a:lnTo>
                <a:lnTo>
                  <a:pt x="5072827" y="5136983"/>
                </a:lnTo>
                <a:lnTo>
                  <a:pt x="4999633" y="5142820"/>
                </a:lnTo>
                <a:lnTo>
                  <a:pt x="4942604" y="5149556"/>
                </a:lnTo>
                <a:lnTo>
                  <a:pt x="4913865" y="5153148"/>
                </a:lnTo>
                <a:lnTo>
                  <a:pt x="4885126" y="5155843"/>
                </a:lnTo>
                <a:lnTo>
                  <a:pt x="4856836" y="5158537"/>
                </a:lnTo>
                <a:lnTo>
                  <a:pt x="4828097" y="5160333"/>
                </a:lnTo>
                <a:lnTo>
                  <a:pt x="4799358" y="5162129"/>
                </a:lnTo>
                <a:lnTo>
                  <a:pt x="4770620" y="5163476"/>
                </a:lnTo>
                <a:lnTo>
                  <a:pt x="4741881" y="5163925"/>
                </a:lnTo>
                <a:lnTo>
                  <a:pt x="4713591" y="5164374"/>
                </a:lnTo>
                <a:lnTo>
                  <a:pt x="4684852" y="5163925"/>
                </a:lnTo>
                <a:lnTo>
                  <a:pt x="4656113" y="5162578"/>
                </a:lnTo>
                <a:lnTo>
                  <a:pt x="4627375" y="5160782"/>
                </a:lnTo>
                <a:lnTo>
                  <a:pt x="4599085" y="5158088"/>
                </a:lnTo>
                <a:lnTo>
                  <a:pt x="4570346" y="5154496"/>
                </a:lnTo>
                <a:lnTo>
                  <a:pt x="4541607" y="5149556"/>
                </a:lnTo>
                <a:lnTo>
                  <a:pt x="4538015" y="5149107"/>
                </a:lnTo>
                <a:lnTo>
                  <a:pt x="4534871" y="5149107"/>
                </a:lnTo>
                <a:lnTo>
                  <a:pt x="4531279" y="5149107"/>
                </a:lnTo>
                <a:lnTo>
                  <a:pt x="4528135" y="5149556"/>
                </a:lnTo>
                <a:lnTo>
                  <a:pt x="4521400" y="5151801"/>
                </a:lnTo>
                <a:lnTo>
                  <a:pt x="4515113" y="5154046"/>
                </a:lnTo>
                <a:lnTo>
                  <a:pt x="4509275" y="5156741"/>
                </a:lnTo>
                <a:lnTo>
                  <a:pt x="4503438" y="5159884"/>
                </a:lnTo>
                <a:lnTo>
                  <a:pt x="4491763" y="5166171"/>
                </a:lnTo>
                <a:lnTo>
                  <a:pt x="4485925" y="5168865"/>
                </a:lnTo>
                <a:lnTo>
                  <a:pt x="4479639" y="5171110"/>
                </a:lnTo>
                <a:lnTo>
                  <a:pt x="4473801" y="5172906"/>
                </a:lnTo>
                <a:lnTo>
                  <a:pt x="4467964" y="5173355"/>
                </a:lnTo>
                <a:lnTo>
                  <a:pt x="4464820" y="5173355"/>
                </a:lnTo>
                <a:lnTo>
                  <a:pt x="4461677" y="5172906"/>
                </a:lnTo>
                <a:lnTo>
                  <a:pt x="4458533" y="5172008"/>
                </a:lnTo>
                <a:lnTo>
                  <a:pt x="4455390" y="5171110"/>
                </a:lnTo>
                <a:lnTo>
                  <a:pt x="4452247" y="5169763"/>
                </a:lnTo>
                <a:lnTo>
                  <a:pt x="4449103" y="5167967"/>
                </a:lnTo>
                <a:lnTo>
                  <a:pt x="4445062" y="5165273"/>
                </a:lnTo>
                <a:lnTo>
                  <a:pt x="4441919" y="5162578"/>
                </a:lnTo>
                <a:lnTo>
                  <a:pt x="4438327" y="5164374"/>
                </a:lnTo>
                <a:lnTo>
                  <a:pt x="4434734" y="5165722"/>
                </a:lnTo>
                <a:lnTo>
                  <a:pt x="4431142" y="5166620"/>
                </a:lnTo>
                <a:lnTo>
                  <a:pt x="4427550" y="5167069"/>
                </a:lnTo>
                <a:lnTo>
                  <a:pt x="4420814" y="5167518"/>
                </a:lnTo>
                <a:lnTo>
                  <a:pt x="4414078" y="5167069"/>
                </a:lnTo>
                <a:lnTo>
                  <a:pt x="4395218" y="5169763"/>
                </a:lnTo>
                <a:lnTo>
                  <a:pt x="4376808" y="5171559"/>
                </a:lnTo>
                <a:lnTo>
                  <a:pt x="4357947" y="5173355"/>
                </a:lnTo>
                <a:lnTo>
                  <a:pt x="4339087" y="5174253"/>
                </a:lnTo>
                <a:lnTo>
                  <a:pt x="4320228" y="5175152"/>
                </a:lnTo>
                <a:lnTo>
                  <a:pt x="4301817" y="5175601"/>
                </a:lnTo>
                <a:lnTo>
                  <a:pt x="4264097" y="5175601"/>
                </a:lnTo>
                <a:lnTo>
                  <a:pt x="4188657" y="5175152"/>
                </a:lnTo>
                <a:lnTo>
                  <a:pt x="4150937" y="5175601"/>
                </a:lnTo>
                <a:lnTo>
                  <a:pt x="4132527" y="5176050"/>
                </a:lnTo>
                <a:lnTo>
                  <a:pt x="4113667" y="5176499"/>
                </a:lnTo>
                <a:lnTo>
                  <a:pt x="4093011" y="5176499"/>
                </a:lnTo>
                <a:lnTo>
                  <a:pt x="4000956" y="5177846"/>
                </a:lnTo>
                <a:lnTo>
                  <a:pt x="3955154" y="5179193"/>
                </a:lnTo>
                <a:lnTo>
                  <a:pt x="3932702" y="5180091"/>
                </a:lnTo>
                <a:lnTo>
                  <a:pt x="3909800" y="5180989"/>
                </a:lnTo>
                <a:lnTo>
                  <a:pt x="3901717" y="5181438"/>
                </a:lnTo>
                <a:lnTo>
                  <a:pt x="3894084" y="5181438"/>
                </a:lnTo>
                <a:lnTo>
                  <a:pt x="3886001" y="5180989"/>
                </a:lnTo>
                <a:lnTo>
                  <a:pt x="3879265" y="5180091"/>
                </a:lnTo>
                <a:lnTo>
                  <a:pt x="3872979" y="5178744"/>
                </a:lnTo>
                <a:lnTo>
                  <a:pt x="3867141" y="5176948"/>
                </a:lnTo>
                <a:lnTo>
                  <a:pt x="3861752" y="5174253"/>
                </a:lnTo>
                <a:lnTo>
                  <a:pt x="3857262" y="5171559"/>
                </a:lnTo>
                <a:lnTo>
                  <a:pt x="3852322" y="5167518"/>
                </a:lnTo>
                <a:lnTo>
                  <a:pt x="3848730" y="5163476"/>
                </a:lnTo>
                <a:lnTo>
                  <a:pt x="3845587" y="5158537"/>
                </a:lnTo>
                <a:lnTo>
                  <a:pt x="3843342" y="5152699"/>
                </a:lnTo>
                <a:lnTo>
                  <a:pt x="3841545" y="5145964"/>
                </a:lnTo>
                <a:lnTo>
                  <a:pt x="3840198" y="5138330"/>
                </a:lnTo>
                <a:lnTo>
                  <a:pt x="3839749" y="5130247"/>
                </a:lnTo>
                <a:lnTo>
                  <a:pt x="3840198" y="5121266"/>
                </a:lnTo>
                <a:lnTo>
                  <a:pt x="3828972" y="5139228"/>
                </a:lnTo>
                <a:lnTo>
                  <a:pt x="3828523" y="5145515"/>
                </a:lnTo>
                <a:lnTo>
                  <a:pt x="3828074" y="5151352"/>
                </a:lnTo>
                <a:lnTo>
                  <a:pt x="3827176" y="5156292"/>
                </a:lnTo>
                <a:lnTo>
                  <a:pt x="3826278" y="5160782"/>
                </a:lnTo>
                <a:lnTo>
                  <a:pt x="3824931" y="5164824"/>
                </a:lnTo>
                <a:lnTo>
                  <a:pt x="3823584" y="5168416"/>
                </a:lnTo>
                <a:lnTo>
                  <a:pt x="3821787" y="5171110"/>
                </a:lnTo>
                <a:lnTo>
                  <a:pt x="3819542" y="5173804"/>
                </a:lnTo>
                <a:lnTo>
                  <a:pt x="3817297" y="5175601"/>
                </a:lnTo>
                <a:lnTo>
                  <a:pt x="3814603" y="5177397"/>
                </a:lnTo>
                <a:lnTo>
                  <a:pt x="3812357" y="5178744"/>
                </a:lnTo>
                <a:lnTo>
                  <a:pt x="3809663" y="5180091"/>
                </a:lnTo>
                <a:lnTo>
                  <a:pt x="3806969" y="5180540"/>
                </a:lnTo>
                <a:lnTo>
                  <a:pt x="3803826" y="5180989"/>
                </a:lnTo>
                <a:lnTo>
                  <a:pt x="3797988" y="5181438"/>
                </a:lnTo>
                <a:lnTo>
                  <a:pt x="3791252" y="5180989"/>
                </a:lnTo>
                <a:lnTo>
                  <a:pt x="3784966" y="5180091"/>
                </a:lnTo>
                <a:lnTo>
                  <a:pt x="3770596" y="5177846"/>
                </a:lnTo>
                <a:lnTo>
                  <a:pt x="3764310" y="5176948"/>
                </a:lnTo>
                <a:lnTo>
                  <a:pt x="3757574" y="5176499"/>
                </a:lnTo>
                <a:lnTo>
                  <a:pt x="3751736" y="5176948"/>
                </a:lnTo>
                <a:lnTo>
                  <a:pt x="3748593" y="5177397"/>
                </a:lnTo>
                <a:lnTo>
                  <a:pt x="3745899" y="5177846"/>
                </a:lnTo>
                <a:lnTo>
                  <a:pt x="3705036" y="5181438"/>
                </a:lnTo>
                <a:lnTo>
                  <a:pt x="3711322" y="5186827"/>
                </a:lnTo>
                <a:lnTo>
                  <a:pt x="3717160" y="5192664"/>
                </a:lnTo>
                <a:lnTo>
                  <a:pt x="3723447" y="5197155"/>
                </a:lnTo>
                <a:lnTo>
                  <a:pt x="3729733" y="5201196"/>
                </a:lnTo>
                <a:lnTo>
                  <a:pt x="3736020" y="5205238"/>
                </a:lnTo>
                <a:lnTo>
                  <a:pt x="3742755" y="5208830"/>
                </a:lnTo>
                <a:lnTo>
                  <a:pt x="3749940" y="5211973"/>
                </a:lnTo>
                <a:lnTo>
                  <a:pt x="3756676" y="5214668"/>
                </a:lnTo>
                <a:lnTo>
                  <a:pt x="3763412" y="5217362"/>
                </a:lnTo>
                <a:lnTo>
                  <a:pt x="3770596" y="5219607"/>
                </a:lnTo>
                <a:lnTo>
                  <a:pt x="3784966" y="5223648"/>
                </a:lnTo>
                <a:lnTo>
                  <a:pt x="3799784" y="5227241"/>
                </a:lnTo>
                <a:lnTo>
                  <a:pt x="3814154" y="5230384"/>
                </a:lnTo>
                <a:lnTo>
                  <a:pt x="3844240" y="5235324"/>
                </a:lnTo>
                <a:lnTo>
                  <a:pt x="3859058" y="5238018"/>
                </a:lnTo>
                <a:lnTo>
                  <a:pt x="3873877" y="5241161"/>
                </a:lnTo>
                <a:lnTo>
                  <a:pt x="3888246" y="5244754"/>
                </a:lnTo>
                <a:lnTo>
                  <a:pt x="3902616" y="5249244"/>
                </a:lnTo>
                <a:lnTo>
                  <a:pt x="3909351" y="5251938"/>
                </a:lnTo>
                <a:lnTo>
                  <a:pt x="3916087" y="5255082"/>
                </a:lnTo>
                <a:lnTo>
                  <a:pt x="3922823" y="5258225"/>
                </a:lnTo>
                <a:lnTo>
                  <a:pt x="3930007" y="5262266"/>
                </a:lnTo>
                <a:lnTo>
                  <a:pt x="3938539" y="5263613"/>
                </a:lnTo>
                <a:lnTo>
                  <a:pt x="3947071" y="5265410"/>
                </a:lnTo>
                <a:lnTo>
                  <a:pt x="3955603" y="5267655"/>
                </a:lnTo>
                <a:lnTo>
                  <a:pt x="3963686" y="5270349"/>
                </a:lnTo>
                <a:lnTo>
                  <a:pt x="3972218" y="5273043"/>
                </a:lnTo>
                <a:lnTo>
                  <a:pt x="3979851" y="5276187"/>
                </a:lnTo>
                <a:lnTo>
                  <a:pt x="3987485" y="5279779"/>
                </a:lnTo>
                <a:lnTo>
                  <a:pt x="3995119" y="5283371"/>
                </a:lnTo>
                <a:lnTo>
                  <a:pt x="4002753" y="5287413"/>
                </a:lnTo>
                <a:lnTo>
                  <a:pt x="4010386" y="5291454"/>
                </a:lnTo>
                <a:lnTo>
                  <a:pt x="4024756" y="5301333"/>
                </a:lnTo>
                <a:lnTo>
                  <a:pt x="4038676" y="5311212"/>
                </a:lnTo>
                <a:lnTo>
                  <a:pt x="4052597" y="5321989"/>
                </a:lnTo>
                <a:lnTo>
                  <a:pt x="4055740" y="5327827"/>
                </a:lnTo>
                <a:lnTo>
                  <a:pt x="4058434" y="5333215"/>
                </a:lnTo>
                <a:lnTo>
                  <a:pt x="4060679" y="5339502"/>
                </a:lnTo>
                <a:lnTo>
                  <a:pt x="4062476" y="5345340"/>
                </a:lnTo>
                <a:lnTo>
                  <a:pt x="4063823" y="5351177"/>
                </a:lnTo>
                <a:lnTo>
                  <a:pt x="4065170" y="5356566"/>
                </a:lnTo>
                <a:lnTo>
                  <a:pt x="4066068" y="5362403"/>
                </a:lnTo>
                <a:lnTo>
                  <a:pt x="4066517" y="5368241"/>
                </a:lnTo>
                <a:lnTo>
                  <a:pt x="4066966" y="5379916"/>
                </a:lnTo>
                <a:lnTo>
                  <a:pt x="4066517" y="5391142"/>
                </a:lnTo>
                <a:lnTo>
                  <a:pt x="4065170" y="5402368"/>
                </a:lnTo>
                <a:lnTo>
                  <a:pt x="4063823" y="5414044"/>
                </a:lnTo>
                <a:lnTo>
                  <a:pt x="4061577" y="5425270"/>
                </a:lnTo>
                <a:lnTo>
                  <a:pt x="4058883" y="5436945"/>
                </a:lnTo>
                <a:lnTo>
                  <a:pt x="4053944" y="5459846"/>
                </a:lnTo>
                <a:lnTo>
                  <a:pt x="4051698" y="5471072"/>
                </a:lnTo>
                <a:lnTo>
                  <a:pt x="4049902" y="5482747"/>
                </a:lnTo>
                <a:lnTo>
                  <a:pt x="4048555" y="5493974"/>
                </a:lnTo>
                <a:lnTo>
                  <a:pt x="4048106" y="5505649"/>
                </a:lnTo>
                <a:lnTo>
                  <a:pt x="4049453" y="5517324"/>
                </a:lnTo>
                <a:lnTo>
                  <a:pt x="4050351" y="5529448"/>
                </a:lnTo>
                <a:lnTo>
                  <a:pt x="4050351" y="5541572"/>
                </a:lnTo>
                <a:lnTo>
                  <a:pt x="4049902" y="5553697"/>
                </a:lnTo>
                <a:lnTo>
                  <a:pt x="4048555" y="5566719"/>
                </a:lnTo>
                <a:lnTo>
                  <a:pt x="4046759" y="5579292"/>
                </a:lnTo>
                <a:lnTo>
                  <a:pt x="4044514" y="5591416"/>
                </a:lnTo>
                <a:lnTo>
                  <a:pt x="4041370" y="5604439"/>
                </a:lnTo>
                <a:lnTo>
                  <a:pt x="4037329" y="5617012"/>
                </a:lnTo>
                <a:lnTo>
                  <a:pt x="4033288" y="5630034"/>
                </a:lnTo>
                <a:lnTo>
                  <a:pt x="4028797" y="5642158"/>
                </a:lnTo>
                <a:lnTo>
                  <a:pt x="4023858" y="5654283"/>
                </a:lnTo>
                <a:lnTo>
                  <a:pt x="4018469" y="5666856"/>
                </a:lnTo>
                <a:lnTo>
                  <a:pt x="4012632" y="5678980"/>
                </a:lnTo>
                <a:lnTo>
                  <a:pt x="4006345" y="5690655"/>
                </a:lnTo>
                <a:lnTo>
                  <a:pt x="3998711" y="5701881"/>
                </a:lnTo>
                <a:lnTo>
                  <a:pt x="3991526" y="5713557"/>
                </a:lnTo>
                <a:lnTo>
                  <a:pt x="3984342" y="5724783"/>
                </a:lnTo>
                <a:lnTo>
                  <a:pt x="3976259" y="5735560"/>
                </a:lnTo>
                <a:lnTo>
                  <a:pt x="3968176" y="5745888"/>
                </a:lnTo>
                <a:lnTo>
                  <a:pt x="3959195" y="5756216"/>
                </a:lnTo>
                <a:lnTo>
                  <a:pt x="3950214" y="5765646"/>
                </a:lnTo>
                <a:lnTo>
                  <a:pt x="3941233" y="5774627"/>
                </a:lnTo>
                <a:lnTo>
                  <a:pt x="3931803" y="5783608"/>
                </a:lnTo>
                <a:lnTo>
                  <a:pt x="3921475" y="5791690"/>
                </a:lnTo>
                <a:lnTo>
                  <a:pt x="3911596" y="5799324"/>
                </a:lnTo>
                <a:lnTo>
                  <a:pt x="3901717" y="5806509"/>
                </a:lnTo>
                <a:lnTo>
                  <a:pt x="3890940" y="5813245"/>
                </a:lnTo>
                <a:lnTo>
                  <a:pt x="3880612" y="5819082"/>
                </a:lnTo>
                <a:lnTo>
                  <a:pt x="3869835" y="5824022"/>
                </a:lnTo>
                <a:lnTo>
                  <a:pt x="3859058" y="5828512"/>
                </a:lnTo>
                <a:lnTo>
                  <a:pt x="3847832" y="5832554"/>
                </a:lnTo>
                <a:lnTo>
                  <a:pt x="3844240" y="5835248"/>
                </a:lnTo>
                <a:lnTo>
                  <a:pt x="3840198" y="5837044"/>
                </a:lnTo>
                <a:lnTo>
                  <a:pt x="3836157" y="5837493"/>
                </a:lnTo>
                <a:lnTo>
                  <a:pt x="3831666" y="5837044"/>
                </a:lnTo>
                <a:lnTo>
                  <a:pt x="3825829" y="5841085"/>
                </a:lnTo>
                <a:lnTo>
                  <a:pt x="3819093" y="5844678"/>
                </a:lnTo>
                <a:lnTo>
                  <a:pt x="3812357" y="5847372"/>
                </a:lnTo>
                <a:lnTo>
                  <a:pt x="3805173" y="5849617"/>
                </a:lnTo>
                <a:lnTo>
                  <a:pt x="3797988" y="5851413"/>
                </a:lnTo>
                <a:lnTo>
                  <a:pt x="3790803" y="5852312"/>
                </a:lnTo>
                <a:lnTo>
                  <a:pt x="3774638" y="5854108"/>
                </a:lnTo>
                <a:lnTo>
                  <a:pt x="3758472" y="5855904"/>
                </a:lnTo>
                <a:lnTo>
                  <a:pt x="3749491" y="5856802"/>
                </a:lnTo>
                <a:lnTo>
                  <a:pt x="3740061" y="5858149"/>
                </a:lnTo>
                <a:lnTo>
                  <a:pt x="3731080" y="5859945"/>
                </a:lnTo>
                <a:lnTo>
                  <a:pt x="3721650" y="5862190"/>
                </a:lnTo>
                <a:lnTo>
                  <a:pt x="3712220" y="5865334"/>
                </a:lnTo>
                <a:lnTo>
                  <a:pt x="3701443" y="5868926"/>
                </a:lnTo>
                <a:lnTo>
                  <a:pt x="3724794" y="5874315"/>
                </a:lnTo>
                <a:lnTo>
                  <a:pt x="3747695" y="5879254"/>
                </a:lnTo>
                <a:lnTo>
                  <a:pt x="3792150" y="5889133"/>
                </a:lnTo>
                <a:lnTo>
                  <a:pt x="3835259" y="5898114"/>
                </a:lnTo>
                <a:lnTo>
                  <a:pt x="3877020" y="5906646"/>
                </a:lnTo>
                <a:lnTo>
                  <a:pt x="3897676" y="5911136"/>
                </a:lnTo>
                <a:lnTo>
                  <a:pt x="3917883" y="5916076"/>
                </a:lnTo>
                <a:lnTo>
                  <a:pt x="3938090" y="5921464"/>
                </a:lnTo>
                <a:lnTo>
                  <a:pt x="3957848" y="5927302"/>
                </a:lnTo>
                <a:lnTo>
                  <a:pt x="3977157" y="5933140"/>
                </a:lnTo>
                <a:lnTo>
                  <a:pt x="3996466" y="5939426"/>
                </a:lnTo>
                <a:lnTo>
                  <a:pt x="4015775" y="5946611"/>
                </a:lnTo>
                <a:lnTo>
                  <a:pt x="4034186" y="5954245"/>
                </a:lnTo>
                <a:lnTo>
                  <a:pt x="4442368" y="6056627"/>
                </a:lnTo>
                <a:lnTo>
                  <a:pt x="4442368" y="6056178"/>
                </a:lnTo>
                <a:lnTo>
                  <a:pt x="4457187" y="6057974"/>
                </a:lnTo>
                <a:lnTo>
                  <a:pt x="4472005" y="6059770"/>
                </a:lnTo>
                <a:lnTo>
                  <a:pt x="4501193" y="6064710"/>
                </a:lnTo>
                <a:lnTo>
                  <a:pt x="4530381" y="6070547"/>
                </a:lnTo>
                <a:lnTo>
                  <a:pt x="4558671" y="6077283"/>
                </a:lnTo>
                <a:lnTo>
                  <a:pt x="4586961" y="6084468"/>
                </a:lnTo>
                <a:lnTo>
                  <a:pt x="4615251" y="6092551"/>
                </a:lnTo>
                <a:lnTo>
                  <a:pt x="4643091" y="6101532"/>
                </a:lnTo>
                <a:lnTo>
                  <a:pt x="4670483" y="6111410"/>
                </a:lnTo>
                <a:lnTo>
                  <a:pt x="4697874" y="6121289"/>
                </a:lnTo>
                <a:lnTo>
                  <a:pt x="4725266" y="6131618"/>
                </a:lnTo>
                <a:lnTo>
                  <a:pt x="4752658" y="6142844"/>
                </a:lnTo>
                <a:lnTo>
                  <a:pt x="4779601" y="6154070"/>
                </a:lnTo>
                <a:lnTo>
                  <a:pt x="4833935" y="6177420"/>
                </a:lnTo>
                <a:lnTo>
                  <a:pt x="4887371" y="6201669"/>
                </a:lnTo>
                <a:lnTo>
                  <a:pt x="4892311" y="6203914"/>
                </a:lnTo>
                <a:lnTo>
                  <a:pt x="4897250" y="6206608"/>
                </a:lnTo>
                <a:lnTo>
                  <a:pt x="4900394" y="6209302"/>
                </a:lnTo>
                <a:lnTo>
                  <a:pt x="4903088" y="6211548"/>
                </a:lnTo>
                <a:lnTo>
                  <a:pt x="4905333" y="6214242"/>
                </a:lnTo>
                <a:lnTo>
                  <a:pt x="4906680" y="6217834"/>
                </a:lnTo>
                <a:lnTo>
                  <a:pt x="4907578" y="6220528"/>
                </a:lnTo>
                <a:lnTo>
                  <a:pt x="4908027" y="6223223"/>
                </a:lnTo>
                <a:lnTo>
                  <a:pt x="4908476" y="6225917"/>
                </a:lnTo>
                <a:lnTo>
                  <a:pt x="4908476" y="6229060"/>
                </a:lnTo>
                <a:lnTo>
                  <a:pt x="4907578" y="6234898"/>
                </a:lnTo>
                <a:lnTo>
                  <a:pt x="4906680" y="6241634"/>
                </a:lnTo>
                <a:lnTo>
                  <a:pt x="4906231" y="6247920"/>
                </a:lnTo>
                <a:lnTo>
                  <a:pt x="4906680" y="6277557"/>
                </a:lnTo>
                <a:lnTo>
                  <a:pt x="4907578" y="6306745"/>
                </a:lnTo>
                <a:lnTo>
                  <a:pt x="4909375" y="6365121"/>
                </a:lnTo>
                <a:lnTo>
                  <a:pt x="4911620" y="6391166"/>
                </a:lnTo>
                <a:lnTo>
                  <a:pt x="4912967" y="6404637"/>
                </a:lnTo>
                <a:lnTo>
                  <a:pt x="4914314" y="6417659"/>
                </a:lnTo>
                <a:lnTo>
                  <a:pt x="4914763" y="6430682"/>
                </a:lnTo>
                <a:lnTo>
                  <a:pt x="4914763" y="6443704"/>
                </a:lnTo>
                <a:lnTo>
                  <a:pt x="4914314" y="6455828"/>
                </a:lnTo>
                <a:lnTo>
                  <a:pt x="4912518" y="6467952"/>
                </a:lnTo>
                <a:lnTo>
                  <a:pt x="4911620" y="6474239"/>
                </a:lnTo>
                <a:lnTo>
                  <a:pt x="4909824" y="6480076"/>
                </a:lnTo>
                <a:lnTo>
                  <a:pt x="4908027" y="6485914"/>
                </a:lnTo>
                <a:lnTo>
                  <a:pt x="4906231" y="6491303"/>
                </a:lnTo>
                <a:lnTo>
                  <a:pt x="4903537" y="6497140"/>
                </a:lnTo>
                <a:lnTo>
                  <a:pt x="4900843" y="6502529"/>
                </a:lnTo>
                <a:lnTo>
                  <a:pt x="4897699" y="6507468"/>
                </a:lnTo>
                <a:lnTo>
                  <a:pt x="4894107" y="6512857"/>
                </a:lnTo>
                <a:lnTo>
                  <a:pt x="4889617" y="6517796"/>
                </a:lnTo>
                <a:lnTo>
                  <a:pt x="4885126" y="6522736"/>
                </a:lnTo>
                <a:lnTo>
                  <a:pt x="4880187" y="6527226"/>
                </a:lnTo>
                <a:lnTo>
                  <a:pt x="4874798" y="6531717"/>
                </a:lnTo>
                <a:lnTo>
                  <a:pt x="4868960" y="6536207"/>
                </a:lnTo>
                <a:lnTo>
                  <a:pt x="4862225" y="6540249"/>
                </a:lnTo>
                <a:lnTo>
                  <a:pt x="4854591" y="6544290"/>
                </a:lnTo>
                <a:lnTo>
                  <a:pt x="4847406" y="6548331"/>
                </a:lnTo>
                <a:lnTo>
                  <a:pt x="4847406" y="6551924"/>
                </a:lnTo>
                <a:lnTo>
                  <a:pt x="4848304" y="6555965"/>
                </a:lnTo>
                <a:lnTo>
                  <a:pt x="4849202" y="6559557"/>
                </a:lnTo>
                <a:lnTo>
                  <a:pt x="4850550" y="6563599"/>
                </a:lnTo>
                <a:lnTo>
                  <a:pt x="4853693" y="6570784"/>
                </a:lnTo>
                <a:lnTo>
                  <a:pt x="4857734" y="6577968"/>
                </a:lnTo>
                <a:lnTo>
                  <a:pt x="4862225" y="6585602"/>
                </a:lnTo>
                <a:lnTo>
                  <a:pt x="4866715" y="6592338"/>
                </a:lnTo>
                <a:lnTo>
                  <a:pt x="4871206" y="6599522"/>
                </a:lnTo>
                <a:lnTo>
                  <a:pt x="4875247" y="6606707"/>
                </a:lnTo>
                <a:lnTo>
                  <a:pt x="4878839" y="6613892"/>
                </a:lnTo>
                <a:lnTo>
                  <a:pt x="4881983" y="6621526"/>
                </a:lnTo>
                <a:lnTo>
                  <a:pt x="4882881" y="6625567"/>
                </a:lnTo>
                <a:lnTo>
                  <a:pt x="4883779" y="6629159"/>
                </a:lnTo>
                <a:lnTo>
                  <a:pt x="4884228" y="6633201"/>
                </a:lnTo>
                <a:lnTo>
                  <a:pt x="4884677" y="6636793"/>
                </a:lnTo>
                <a:lnTo>
                  <a:pt x="4884228" y="6640835"/>
                </a:lnTo>
                <a:lnTo>
                  <a:pt x="4883779" y="6644876"/>
                </a:lnTo>
                <a:lnTo>
                  <a:pt x="4882881" y="6648917"/>
                </a:lnTo>
                <a:lnTo>
                  <a:pt x="4881534" y="6653408"/>
                </a:lnTo>
                <a:lnTo>
                  <a:pt x="4879738" y="6657898"/>
                </a:lnTo>
                <a:lnTo>
                  <a:pt x="4877043" y="6662389"/>
                </a:lnTo>
                <a:lnTo>
                  <a:pt x="4874349" y="6666879"/>
                </a:lnTo>
                <a:lnTo>
                  <a:pt x="4870757" y="6671370"/>
                </a:lnTo>
                <a:lnTo>
                  <a:pt x="4875247" y="6677656"/>
                </a:lnTo>
                <a:lnTo>
                  <a:pt x="4879738" y="6684392"/>
                </a:lnTo>
                <a:lnTo>
                  <a:pt x="4881983" y="6687535"/>
                </a:lnTo>
                <a:lnTo>
                  <a:pt x="4884677" y="6690230"/>
                </a:lnTo>
                <a:lnTo>
                  <a:pt x="4887371" y="6692475"/>
                </a:lnTo>
                <a:lnTo>
                  <a:pt x="4890066" y="6693822"/>
                </a:lnTo>
                <a:lnTo>
                  <a:pt x="4920152" y="6706395"/>
                </a:lnTo>
                <a:lnTo>
                  <a:pt x="4946196" y="6717621"/>
                </a:lnTo>
                <a:lnTo>
                  <a:pt x="4969098" y="6727500"/>
                </a:lnTo>
                <a:lnTo>
                  <a:pt x="4987957" y="6737379"/>
                </a:lnTo>
                <a:lnTo>
                  <a:pt x="4996489" y="6741870"/>
                </a:lnTo>
                <a:lnTo>
                  <a:pt x="5004123" y="6746360"/>
                </a:lnTo>
                <a:lnTo>
                  <a:pt x="5011757" y="6750851"/>
                </a:lnTo>
                <a:lnTo>
                  <a:pt x="5018043" y="6755790"/>
                </a:lnTo>
                <a:lnTo>
                  <a:pt x="5023881" y="6760730"/>
                </a:lnTo>
                <a:lnTo>
                  <a:pt x="5028821" y="6765669"/>
                </a:lnTo>
                <a:lnTo>
                  <a:pt x="5033311" y="6771507"/>
                </a:lnTo>
                <a:lnTo>
                  <a:pt x="5037352" y="6776895"/>
                </a:lnTo>
                <a:lnTo>
                  <a:pt x="5040945" y="6782733"/>
                </a:lnTo>
                <a:lnTo>
                  <a:pt x="5044537" y="6788570"/>
                </a:lnTo>
                <a:lnTo>
                  <a:pt x="5047231" y="6795306"/>
                </a:lnTo>
                <a:lnTo>
                  <a:pt x="5049028" y="6802042"/>
                </a:lnTo>
                <a:lnTo>
                  <a:pt x="5050824" y="6810125"/>
                </a:lnTo>
                <a:lnTo>
                  <a:pt x="5052171" y="6818207"/>
                </a:lnTo>
                <a:lnTo>
                  <a:pt x="5053518" y="6826739"/>
                </a:lnTo>
                <a:lnTo>
                  <a:pt x="5053967" y="6835720"/>
                </a:lnTo>
                <a:lnTo>
                  <a:pt x="5054416" y="6846048"/>
                </a:lnTo>
                <a:lnTo>
                  <a:pt x="5054865" y="6856376"/>
                </a:lnTo>
                <a:lnTo>
                  <a:pt x="5054835" y="6857999"/>
                </a:lnTo>
                <a:lnTo>
                  <a:pt x="0" y="6857999"/>
                </a:lnTo>
                <a:close/>
              </a:path>
            </a:pathLst>
          </a:custGeom>
          <a:noFill/>
          <a:effectLst/>
        </p:spPr>
      </p:pic>
    </p:spTree>
    <p:extLst>
      <p:ext uri="{BB962C8B-B14F-4D97-AF65-F5344CB8AC3E}">
        <p14:creationId xmlns:p14="http://schemas.microsoft.com/office/powerpoint/2010/main" val="4243954614"/>
      </p:ext>
    </p:extLst>
  </p:cSld>
  <p:clrMapOvr>
    <a:masterClrMapping/>
  </p:clrMapOvr>
  <mc:AlternateContent xmlns:mc="http://schemas.openxmlformats.org/markup-compatibility/2006" xmlns:p14="http://schemas.microsoft.com/office/powerpoint/2010/main">
    <mc:Choice Requires="p14">
      <p:transition spd="slow" p14:dur="2000" advTm="12987"/>
    </mc:Choice>
    <mc:Fallback xmlns="">
      <p:transition spd="slow" advTm="12987"/>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55.5|1.8|1.7|3.1|2.2|2.3"/>
</p:tagLst>
</file>

<file path=ppt/tags/tag2.xml><?xml version="1.0" encoding="utf-8"?>
<p:tagLst xmlns:a="http://schemas.openxmlformats.org/drawingml/2006/main" xmlns:r="http://schemas.openxmlformats.org/officeDocument/2006/relationships" xmlns:p="http://schemas.openxmlformats.org/presentationml/2006/main">
  <p:tag name="TIMING" val="|1.5|11.5|7.9"/>
</p:tagLst>
</file>

<file path=ppt/tags/tag3.xml><?xml version="1.0" encoding="utf-8"?>
<p:tagLst xmlns:a="http://schemas.openxmlformats.org/drawingml/2006/main" xmlns:r="http://schemas.openxmlformats.org/officeDocument/2006/relationships" xmlns:p="http://schemas.openxmlformats.org/presentationml/2006/main">
  <p:tag name="TIMING" val="|14|7|7.5|6.7|10"/>
</p:tagLst>
</file>

<file path=ppt/tags/tag4.xml><?xml version="1.0" encoding="utf-8"?>
<p:tagLst xmlns:a="http://schemas.openxmlformats.org/drawingml/2006/main" xmlns:r="http://schemas.openxmlformats.org/officeDocument/2006/relationships" xmlns:p="http://schemas.openxmlformats.org/presentationml/2006/main">
  <p:tag name="TIMING" val="|13.2|13.8|25.2|25.7|22.9"/>
</p:tagLst>
</file>

<file path=ppt/tags/tag5.xml><?xml version="1.0" encoding="utf-8"?>
<p:tagLst xmlns:a="http://schemas.openxmlformats.org/drawingml/2006/main" xmlns:r="http://schemas.openxmlformats.org/officeDocument/2006/relationships" xmlns:p="http://schemas.openxmlformats.org/presentationml/2006/main">
  <p:tag name="TIMING" val="|8|19|23.5|31.4|26.1"/>
</p:tagLst>
</file>

<file path=ppt/tags/tag6.xml><?xml version="1.0" encoding="utf-8"?>
<p:tagLst xmlns:a="http://schemas.openxmlformats.org/drawingml/2006/main" xmlns:r="http://schemas.openxmlformats.org/officeDocument/2006/relationships" xmlns:p="http://schemas.openxmlformats.org/presentationml/2006/main">
  <p:tag name="TIMING" val="|5.6|2.9|8.9|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2088</Words>
  <Application>Microsoft Office PowerPoint</Application>
  <PresentationFormat>Widescreen</PresentationFormat>
  <Paragraphs>256</Paragraphs>
  <Slides>21</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Amasis MT Pro Black</vt:lpstr>
      <vt:lpstr>Aptos</vt:lpstr>
      <vt:lpstr>Aptos Display</vt:lpstr>
      <vt:lpstr>Arial</vt:lpstr>
      <vt:lpstr>Calibri</vt:lpstr>
      <vt:lpstr>Calibri Light</vt:lpstr>
      <vt:lpstr>Symbol</vt:lpstr>
      <vt:lpstr>Times New Roman</vt:lpstr>
      <vt:lpstr>Office Theme</vt:lpstr>
      <vt:lpstr> Leadership Development Overview   </vt:lpstr>
      <vt:lpstr>  Starting the discussion:   Leadership Development  Southern Division Patrol Conference 2023 </vt:lpstr>
      <vt:lpstr>THREE take aways  from 2023 leadership presentation</vt:lpstr>
      <vt:lpstr> Nationally, NSP leadership identified the need to;  Prepare emerging leaders for increasing responsibility  Embed structured succession planning into NSP culture  Preserve institutional knowledge and convert to leadership acumen  Strengthen ethical and values-based leadership across all membership types  Ensure continuity across patrol, region, division, and national levels </vt:lpstr>
      <vt:lpstr>2024  Patrol Confrence </vt:lpstr>
      <vt:lpstr>Servant Leadership </vt:lpstr>
      <vt:lpstr>10 principles of Servant Leadership</vt:lpstr>
      <vt:lpstr>2025 Course Content / 38 chapters</vt:lpstr>
      <vt:lpstr>Module example</vt:lpstr>
      <vt:lpstr>2026 Leadership Development Overview  A continuous journey of growth, practice, and real–world application </vt:lpstr>
      <vt:lpstr>PowerPoint Presentation</vt:lpstr>
      <vt:lpstr>Course Overview  </vt:lpstr>
      <vt:lpstr>Questions to ask when taking the  course</vt:lpstr>
      <vt:lpstr>10 leadership tracks for your patrol journey </vt:lpstr>
      <vt:lpstr>10 leadership tracks for your patrol journey </vt:lpstr>
      <vt:lpstr>Every Module Delivers </vt:lpstr>
      <vt:lpstr>Where to find the course</vt:lpstr>
      <vt:lpstr>PowerPoint Presentation</vt:lpstr>
      <vt:lpstr>PowerPoint Presentation</vt:lpstr>
      <vt:lpstr>Completed courses become part of your record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Thomas Wagner</dc:creator>
  <cp:lastModifiedBy>Steve Ebb</cp:lastModifiedBy>
  <cp:revision>3</cp:revision>
  <dcterms:created xsi:type="dcterms:W3CDTF">2026-07-25T21:55:51Z</dcterms:created>
  <dcterms:modified xsi:type="dcterms:W3CDTF">2026-08-17T15:11:21Z</dcterms:modified>
</cp:coreProperties>
</file>